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9" r:id="rId5"/>
  </p:sldMasterIdLst>
  <p:notesMasterIdLst>
    <p:notesMasterId r:id="rId7"/>
  </p:notesMasterIdLst>
  <p:handoutMasterIdLst>
    <p:handoutMasterId r:id="rId8"/>
  </p:handoutMasterIdLst>
  <p:sldIdLst>
    <p:sldId id="1010" r:id="rId6"/>
  </p:sldIdLst>
  <p:sldSz cx="12198350" cy="6858000"/>
  <p:notesSz cx="7099300" cy="10234613"/>
  <p:custDataLst>
    <p:custData r:id="rId2"/>
    <p:tags r:id="rId9"/>
  </p:custData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432">
          <p15:clr>
            <a:srgbClr val="A4A3A4"/>
          </p15:clr>
        </p15:guide>
        <p15:guide id="4" orient="horz" pos="2341">
          <p15:clr>
            <a:srgbClr val="A4A3A4"/>
          </p15:clr>
        </p15:guide>
        <p15:guide id="5" orient="horz" pos="890">
          <p15:clr>
            <a:srgbClr val="A4A3A4"/>
          </p15:clr>
        </p15:guide>
        <p15:guide id="6" orient="horz" pos="210">
          <p15:clr>
            <a:srgbClr val="A4A3A4"/>
          </p15:clr>
        </p15:guide>
        <p15:guide id="7" pos="395">
          <p15:clr>
            <a:srgbClr val="A4A3A4"/>
          </p15:clr>
        </p15:guide>
        <p15:guide id="8" pos="3842">
          <p15:clr>
            <a:srgbClr val="A4A3A4"/>
          </p15:clr>
        </p15:guide>
        <p15:guide id="9" pos="3933">
          <p15:clr>
            <a:srgbClr val="A4A3A4"/>
          </p15:clr>
        </p15:guide>
        <p15:guide id="10" pos="7380">
          <p15:clr>
            <a:srgbClr val="A4A3A4"/>
          </p15:clr>
        </p15:guide>
        <p15:guide id="11" pos="5566">
          <p15:clr>
            <a:srgbClr val="A4A3A4"/>
          </p15:clr>
        </p15:guide>
        <p15:guide id="12" orient="horz" pos="3906">
          <p15:clr>
            <a:srgbClr val="A4A3A4"/>
          </p15:clr>
        </p15:guide>
        <p15:guide id="13" orient="horz" pos="1888">
          <p15:clr>
            <a:srgbClr val="A4A3A4"/>
          </p15:clr>
        </p15:guide>
        <p15:guide id="14" orient="horz" pos="2478">
          <p15:clr>
            <a:srgbClr val="A4A3A4"/>
          </p15:clr>
        </p15:guide>
        <p15:guide id="15" orient="horz" pos="2387">
          <p15:clr>
            <a:srgbClr val="A4A3A4"/>
          </p15:clr>
        </p15:guide>
        <p15:guide id="16" orient="horz" pos="1083">
          <p15:clr>
            <a:srgbClr val="A4A3A4"/>
          </p15:clr>
        </p15:guide>
        <p15:guide id="17" pos="418">
          <p15:clr>
            <a:srgbClr val="A4A3A4"/>
          </p15:clr>
        </p15:guide>
        <p15:guide id="18" pos="4172">
          <p15:clr>
            <a:srgbClr val="A4A3A4"/>
          </p15:clr>
        </p15:guide>
        <p15:guide id="19" pos="39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E"/>
    <a:srgbClr val="FEFFFE"/>
    <a:srgbClr val="FEFEFE"/>
    <a:srgbClr val="FEFEFD"/>
    <a:srgbClr val="FEFDFD"/>
    <a:srgbClr val="FDFEFD"/>
    <a:srgbClr val="FDFDFD"/>
    <a:srgbClr val="FDFDFC"/>
    <a:srgbClr val="00FFFE"/>
    <a:srgbClr val="FF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08" autoAdjust="0"/>
  </p:normalViewPr>
  <p:slideViewPr>
    <p:cSldViewPr snapToGrid="0" snapToObjects="1" showGuides="1">
      <p:cViewPr varScale="1">
        <p:scale>
          <a:sx n="64" d="100"/>
          <a:sy n="64" d="100"/>
        </p:scale>
        <p:origin x="600" y="44"/>
      </p:cViewPr>
      <p:guideLst>
        <p:guide orient="horz" pos="3884"/>
        <p:guide orient="horz" pos="618"/>
        <p:guide orient="horz" pos="2432"/>
        <p:guide orient="horz" pos="2341"/>
        <p:guide orient="horz" pos="890"/>
        <p:guide orient="horz" pos="210"/>
        <p:guide pos="395"/>
        <p:guide pos="3842"/>
        <p:guide pos="3933"/>
        <p:guide pos="7380"/>
        <p:guide pos="5566"/>
        <p:guide orient="horz" pos="3906"/>
        <p:guide orient="horz" pos="1888"/>
        <p:guide orient="horz" pos="2478"/>
        <p:guide orient="horz" pos="2387"/>
        <p:guide orient="horz" pos="1083"/>
        <p:guide pos="418"/>
        <p:guide pos="4172"/>
        <p:guide pos="3926"/>
      </p:guideLst>
    </p:cSldViewPr>
  </p:slideViewPr>
  <p:outlineViewPr>
    <p:cViewPr>
      <p:scale>
        <a:sx n="33" d="100"/>
        <a:sy n="33" d="100"/>
      </p:scale>
      <p:origin x="0" y="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8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2982" y="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7099300" cy="698500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82163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682163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>
                <a:latin typeface="Arial" pitchFamily="34" charset="0"/>
              </a:rPr>
              <a:t>Handout </a:t>
            </a:r>
            <a:fld id="{BFC713D8-7968-482B-A79F-9C586FE5053A}" type="slidenum">
              <a:rPr lang="de-DE" smtClean="0">
                <a:latin typeface="Arial" pitchFamily="34" charset="0"/>
              </a:rPr>
              <a:pPr/>
              <a:t>‹Nr.›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72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3248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46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8125" y="4822825"/>
            <a:ext cx="662305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2163"/>
            <a:ext cx="32496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682163"/>
            <a:ext cx="32480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>
                <a:latin typeface="Arial" pitchFamily="34" charset="0"/>
              </a:rPr>
              <a:t>Notes </a:t>
            </a:r>
            <a:fld id="{AD141568-5488-4AC9-B82D-9F5CE1225E2A}" type="slidenum">
              <a:rPr lang="de-DE" smtClean="0">
                <a:latin typeface="Arial" pitchFamily="34" charset="0"/>
              </a:rPr>
              <a:pPr/>
              <a:t>‹Nr.›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77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0.xml"/><Relationship Id="rId7" Type="http://schemas.openxmlformats.org/officeDocument/2006/relationships/oleObject" Target="../embeddings/oleObject2.bin"/><Relationship Id="rId2" Type="http://schemas.openxmlformats.org/officeDocument/2006/relationships/tags" Target="../tags/tag29.xml"/><Relationship Id="rId1" Type="http://schemas.openxmlformats.org/officeDocument/2006/relationships/vmlDrawing" Target="../drawings/vmlDrawing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2.xml"/><Relationship Id="rId10" Type="http://schemas.openxmlformats.org/officeDocument/2006/relationships/image" Target="../media/image4.png"/><Relationship Id="rId4" Type="http://schemas.openxmlformats.org/officeDocument/2006/relationships/tags" Target="../tags/tag31.xml"/><Relationship Id="rId9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8834274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think-cell Folie" r:id="rId7" imgW="180" imgH="180" progId="">
                  <p:embed/>
                </p:oleObj>
              </mc:Choice>
              <mc:Fallback>
                <p:oleObj name="think-cell Folie" r:id="rId7" imgW="180" imgH="1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dtRectangle 115 Id57350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 bwMode="ltGray">
          <a:xfrm>
            <a:off x="627063" y="3462181"/>
            <a:ext cx="6480000" cy="2340314"/>
          </a:xfrm>
          <a:gradFill>
            <a:gsLst>
              <a:gs pos="83000">
                <a:srgbClr val="0099B0">
                  <a:alpha val="85000"/>
                </a:srgbClr>
              </a:gs>
              <a:gs pos="50000">
                <a:srgbClr val="009999">
                  <a:alpha val="85000"/>
                </a:srgbClr>
              </a:gs>
              <a:gs pos="0">
                <a:srgbClr val="50BEBE">
                  <a:alpha val="85000"/>
                </a:srgbClr>
              </a:gs>
              <a:gs pos="100000">
                <a:srgbClr val="0099CB">
                  <a:alpha val="85000"/>
                </a:srgbClr>
              </a:gs>
            </a:gsLst>
            <a:lin ang="0" scaled="0"/>
          </a:gradFill>
        </p:spPr>
        <p:txBody>
          <a:bodyPr wrap="square" lIns="216000" tIns="90000" rIns="216000" bIns="216000" anchor="b" anchorCtr="0">
            <a:spAutoFit/>
          </a:bodyPr>
          <a:lstStyle>
            <a:lvl1pPr>
              <a:defRPr sz="44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cdtText Box 101 Id11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dirty="0">
              <a:solidFill>
                <a:srgbClr val="990000"/>
              </a:solidFill>
            </a:endParaRPr>
          </a:p>
        </p:txBody>
      </p:sp>
      <p:grpSp>
        <p:nvGrpSpPr>
          <p:cNvPr id="32" name="Gruppieren 31"/>
          <p:cNvGrpSpPr/>
          <p:nvPr userDrawn="1"/>
        </p:nvGrpSpPr>
        <p:grpSpPr>
          <a:xfrm>
            <a:off x="-216000" y="-216000"/>
            <a:ext cx="12628800" cy="7290000"/>
            <a:chOff x="-216000" y="-216000"/>
            <a:chExt cx="12628800" cy="7290000"/>
          </a:xfrm>
        </p:grpSpPr>
        <p:cxnSp>
          <p:nvCxnSpPr>
            <p:cNvPr id="33" name="Gerade Verbindung 32"/>
            <p:cNvCxnSpPr/>
            <p:nvPr userDrawn="1"/>
          </p:nvCxnSpPr>
          <p:spPr bwMode="auto">
            <a:xfrm>
              <a:off x="627063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 userDrawn="1"/>
          </p:nvCxnSpPr>
          <p:spPr bwMode="auto">
            <a:xfrm>
              <a:off x="6099175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 userDrawn="1"/>
          </p:nvCxnSpPr>
          <p:spPr bwMode="auto">
            <a:xfrm>
              <a:off x="6242050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 userDrawn="1"/>
          </p:nvCxnSpPr>
          <p:spPr bwMode="auto">
            <a:xfrm>
              <a:off x="883547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 userDrawn="1"/>
          </p:nvCxnSpPr>
          <p:spPr bwMode="auto">
            <a:xfrm>
              <a:off x="11715750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 userDrawn="1"/>
          </p:nvCxnSpPr>
          <p:spPr bwMode="auto">
            <a:xfrm rot="5400000">
              <a:off x="12322800" y="24288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 userDrawn="1"/>
          </p:nvCxnSpPr>
          <p:spPr bwMode="auto">
            <a:xfrm rot="5400000">
              <a:off x="12322800" y="9468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 userDrawn="1"/>
          </p:nvCxnSpPr>
          <p:spPr bwMode="auto">
            <a:xfrm rot="5400000">
              <a:off x="12322800" y="1465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 userDrawn="1"/>
          </p:nvCxnSpPr>
          <p:spPr bwMode="auto">
            <a:xfrm rot="5400000">
              <a:off x="12322800" y="3697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Gerade Verbindung 64"/>
            <p:cNvCxnSpPr/>
            <p:nvPr userDrawn="1"/>
          </p:nvCxnSpPr>
          <p:spPr bwMode="auto">
            <a:xfrm rot="5400000">
              <a:off x="12322800" y="38376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 userDrawn="1"/>
          </p:nvCxnSpPr>
          <p:spPr bwMode="auto">
            <a:xfrm rot="5400000">
              <a:off x="12322800" y="6109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 userDrawn="1"/>
          </p:nvCxnSpPr>
          <p:spPr bwMode="auto">
            <a:xfrm>
              <a:off x="627063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 userDrawn="1"/>
          </p:nvCxnSpPr>
          <p:spPr bwMode="auto">
            <a:xfrm>
              <a:off x="6099175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 userDrawn="1"/>
          </p:nvCxnSpPr>
          <p:spPr bwMode="auto">
            <a:xfrm>
              <a:off x="6242050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 userDrawn="1"/>
          </p:nvCxnSpPr>
          <p:spPr bwMode="auto">
            <a:xfrm>
              <a:off x="883547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 userDrawn="1"/>
          </p:nvCxnSpPr>
          <p:spPr bwMode="auto">
            <a:xfrm>
              <a:off x="11715750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 userDrawn="1"/>
          </p:nvCxnSpPr>
          <p:spPr bwMode="auto">
            <a:xfrm rot="5400000">
              <a:off x="-126000" y="24288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 userDrawn="1"/>
          </p:nvCxnSpPr>
          <p:spPr bwMode="auto">
            <a:xfrm rot="5400000">
              <a:off x="-126000" y="94822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 userDrawn="1"/>
          </p:nvCxnSpPr>
          <p:spPr bwMode="auto">
            <a:xfrm rot="5400000">
              <a:off x="-126000" y="1465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 userDrawn="1"/>
          </p:nvCxnSpPr>
          <p:spPr bwMode="auto">
            <a:xfrm rot="5400000">
              <a:off x="-126000" y="3697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 userDrawn="1"/>
          </p:nvCxnSpPr>
          <p:spPr bwMode="auto">
            <a:xfrm rot="5400000">
              <a:off x="-126000" y="38376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 userDrawn="1"/>
          </p:nvCxnSpPr>
          <p:spPr bwMode="auto">
            <a:xfrm rot="5400000">
              <a:off x="-126000" y="6109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31" name="Picture 2">
            <a:extLst>
              <a:ext uri="{FF2B5EF4-FFF2-40B4-BE49-F238E27FC236}">
                <a16:creationId xmlns:a16="http://schemas.microsoft.com/office/drawing/2014/main" id="{6F00AFF9-FBF1-48D7-8C06-D20BBFB2A0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10012033" y="119856"/>
            <a:ext cx="216027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1" name="Picture 19" descr="Bildergebnis fÃ¼r rspp russi">
            <a:extLst>
              <a:ext uri="{FF2B5EF4-FFF2-40B4-BE49-F238E27FC236}">
                <a16:creationId xmlns:a16="http://schemas.microsoft.com/office/drawing/2014/main" id="{CE4F11A2-8D2D-4D20-B3F1-4C085BAC5F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977" y="-44146"/>
            <a:ext cx="1664667" cy="117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66861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+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176" y="0"/>
            <a:ext cx="8726938" cy="1268413"/>
          </a:xfrm>
        </p:spPr>
        <p:txBody>
          <a:bodyPr tIns="360000" rIns="0" bIns="360000"/>
          <a:lstStyle>
            <a:lvl1pPr>
              <a:tabLst/>
              <a:defRPr/>
            </a:lvl1pPr>
          </a:lstStyle>
          <a:p>
            <a:r>
              <a:rPr lang="de-DE" dirty="0"/>
              <a:t>Titelmasterformat durch Klicken bearbeiten</a:t>
            </a:r>
            <a:endParaRPr lang="fr-FR" dirty="0"/>
          </a:p>
        </p:txBody>
      </p:sp>
      <p:sp>
        <p:nvSpPr>
          <p:cNvPr id="4" name="cdtText Placeholder 12 Id13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 bwMode="auto">
          <a:xfrm>
            <a:off x="4658996" y="1557337"/>
            <a:ext cx="7539354" cy="4643437"/>
          </a:xfrm>
          <a:solidFill>
            <a:srgbClr val="DFE6ED"/>
          </a:solidFill>
        </p:spPr>
        <p:txBody>
          <a:bodyPr lIns="252000" tIns="144000" rIns="482400" bIns="14400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5359400" algn="r"/>
              </a:tabLst>
              <a:defRPr>
                <a:solidFill>
                  <a:srgbClr val="000000"/>
                </a:solidFill>
              </a:defRPr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>
                <a:solidFill>
                  <a:srgbClr val="000000"/>
                </a:solidFill>
              </a:defRPr>
            </a:lvl3pPr>
            <a:lvl4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 baseline="0">
                <a:solidFill>
                  <a:srgbClr val="000000"/>
                </a:solidFill>
              </a:defRPr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/>
            </a:lvl6pPr>
          </a:lstStyle>
          <a:p>
            <a:pPr lvl="0"/>
            <a:r>
              <a:rPr lang="en-US" dirty="0"/>
              <a:t>Click to edit the toc/contact</a:t>
            </a:r>
          </a:p>
          <a:p>
            <a:pPr lvl="1"/>
            <a:r>
              <a:rPr lang="en-US" dirty="0"/>
              <a:t>chapter</a:t>
            </a:r>
          </a:p>
          <a:p>
            <a:pPr lvl="2"/>
            <a:r>
              <a:rPr lang="en-US" dirty="0"/>
              <a:t>active chapter</a:t>
            </a:r>
          </a:p>
          <a:p>
            <a:pPr lvl="3"/>
            <a:r>
              <a:rPr lang="en-US" dirty="0"/>
              <a:t>subchapter</a:t>
            </a:r>
          </a:p>
          <a:p>
            <a:pPr lvl="4"/>
            <a:r>
              <a:rPr lang="en-US" dirty="0"/>
              <a:t>active subchapter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5"/>
          </p:nvPr>
        </p:nvSpPr>
        <p:spPr>
          <a:xfrm>
            <a:off x="0" y="1557337"/>
            <a:ext cx="4514400" cy="4643437"/>
          </a:xfrm>
        </p:spPr>
        <p:txBody>
          <a:bodyPr tIns="180000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D05E1C9-BF12-45DD-8E35-D7AC612C0E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023228" y="119856"/>
            <a:ext cx="216027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9" descr="Bildergebnis fÃ¼r rspp russi">
            <a:extLst>
              <a:ext uri="{FF2B5EF4-FFF2-40B4-BE49-F238E27FC236}">
                <a16:creationId xmlns:a16="http://schemas.microsoft.com/office/drawing/2014/main" id="{CB5B62AB-02D6-425A-AA96-EF8323E71E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977" y="-44146"/>
            <a:ext cx="1664667" cy="117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21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tags" Target="../tags/tag15.xml"/><Relationship Id="rId26" Type="http://schemas.openxmlformats.org/officeDocument/2006/relationships/tags" Target="../tags/tag23.xml"/><Relationship Id="rId3" Type="http://schemas.openxmlformats.org/officeDocument/2006/relationships/theme" Target="../theme/theme1.xml"/><Relationship Id="rId21" Type="http://schemas.openxmlformats.org/officeDocument/2006/relationships/tags" Target="../tags/tag18.xml"/><Relationship Id="rId34" Type="http://schemas.openxmlformats.org/officeDocument/2006/relationships/image" Target="../media/image2.jpeg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5" Type="http://schemas.openxmlformats.org/officeDocument/2006/relationships/tags" Target="../tags/tag22.xml"/><Relationship Id="rId3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3.xml"/><Relationship Id="rId20" Type="http://schemas.openxmlformats.org/officeDocument/2006/relationships/tags" Target="../tags/tag17.xml"/><Relationship Id="rId29" Type="http://schemas.openxmlformats.org/officeDocument/2006/relationships/tags" Target="../tags/tag2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24" Type="http://schemas.openxmlformats.org/officeDocument/2006/relationships/tags" Target="../tags/tag21.xml"/><Relationship Id="rId32" Type="http://schemas.openxmlformats.org/officeDocument/2006/relationships/oleObject" Target="../embeddings/oleObject1.bin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23" Type="http://schemas.openxmlformats.org/officeDocument/2006/relationships/tags" Target="../tags/tag20.xml"/><Relationship Id="rId28" Type="http://schemas.openxmlformats.org/officeDocument/2006/relationships/tags" Target="../tags/tag25.xml"/><Relationship Id="rId10" Type="http://schemas.openxmlformats.org/officeDocument/2006/relationships/tags" Target="../tags/tag7.xml"/><Relationship Id="rId19" Type="http://schemas.openxmlformats.org/officeDocument/2006/relationships/tags" Target="../tags/tag16.xml"/><Relationship Id="rId31" Type="http://schemas.openxmlformats.org/officeDocument/2006/relationships/tags" Target="../tags/tag28.xml"/><Relationship Id="rId4" Type="http://schemas.openxmlformats.org/officeDocument/2006/relationships/vmlDrawing" Target="../drawings/vmlDrawing1.vml"/><Relationship Id="rId9" Type="http://schemas.openxmlformats.org/officeDocument/2006/relationships/tags" Target="../tags/tag6.xml"/><Relationship Id="rId14" Type="http://schemas.openxmlformats.org/officeDocument/2006/relationships/tags" Target="../tags/tag11.xml"/><Relationship Id="rId22" Type="http://schemas.openxmlformats.org/officeDocument/2006/relationships/tags" Target="../tags/tag19.xml"/><Relationship Id="rId27" Type="http://schemas.openxmlformats.org/officeDocument/2006/relationships/tags" Target="../tags/tag24.xml"/><Relationship Id="rId30" Type="http://schemas.openxmlformats.org/officeDocument/2006/relationships/tags" Target="../tags/tag27.xml"/><Relationship Id="rId35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1960532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think-cell Folie" r:id="rId32" imgW="180" imgH="180" progId="">
                  <p:embed/>
                </p:oleObj>
              </mc:Choice>
              <mc:Fallback>
                <p:oleObj name="think-cell Folie" r:id="rId32" imgW="180" imgH="18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cdtRectangle 115 Id3078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3176" y="0"/>
            <a:ext cx="88328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432000" rIns="2124000" bIns="234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079" name="cdtRectangle 116 Id3079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627063" y="1555199"/>
            <a:ext cx="8208962" cy="464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cxnSp>
        <p:nvCxnSpPr>
          <p:cNvPr id="3072" name="cdtMasterTags_CL1 Id3072"/>
          <p:cNvCxnSpPr/>
          <p:nvPr>
            <p:custDataLst>
              <p:tags r:id="rId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" name="cdtMasterTags_CL2 Id3073"/>
          <p:cNvCxnSpPr/>
          <p:nvPr>
            <p:custDataLst>
              <p:tags r:id="rId1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" name="cdtMasterTags_CL3 Id3074"/>
          <p:cNvCxnSpPr/>
          <p:nvPr>
            <p:custDataLst>
              <p:tags r:id="rId1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" name="cdtMasterTags_CL4 Id3075"/>
          <p:cNvCxnSpPr/>
          <p:nvPr>
            <p:custDataLst>
              <p:tags r:id="rId1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" name="cdtMasterTags_CL5 Id3076"/>
          <p:cNvCxnSpPr/>
          <p:nvPr>
            <p:custDataLst>
              <p:tags r:id="rId1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" name="cdtMasterTags_CL6 Id3077"/>
          <p:cNvCxnSpPr/>
          <p:nvPr>
            <p:custDataLst>
              <p:tags r:id="rId1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" name="cdtMasterTags_CL7 Id3080"/>
          <p:cNvCxnSpPr/>
          <p:nvPr>
            <p:custDataLst>
              <p:tags r:id="rId1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1" name="cdtMasterTags_CL8 Id3081"/>
          <p:cNvCxnSpPr/>
          <p:nvPr>
            <p:custDataLst>
              <p:tags r:id="rId1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2" name="cdtMasterTags_CL9 Id3082"/>
          <p:cNvCxnSpPr/>
          <p:nvPr>
            <p:custDataLst>
              <p:tags r:id="rId1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3" name="cdtMasterTags_CL10 Id3083"/>
          <p:cNvCxnSpPr/>
          <p:nvPr>
            <p:custDataLst>
              <p:tags r:id="rId1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cdtMasterTags_CL11 Id3084"/>
          <p:cNvCxnSpPr/>
          <p:nvPr>
            <p:custDataLst>
              <p:tags r:id="rId1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5" name="cdtMasterTags_CL12 Id3085"/>
          <p:cNvCxnSpPr/>
          <p:nvPr>
            <p:custDataLst>
              <p:tags r:id="rId2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6" name="cdtMasterTags_CL13 Id3086"/>
          <p:cNvCxnSpPr/>
          <p:nvPr>
            <p:custDataLst>
              <p:tags r:id="rId2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7" name="cdtMasterTags_CL14 Id3087"/>
          <p:cNvCxnSpPr/>
          <p:nvPr>
            <p:custDataLst>
              <p:tags r:id="rId2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8" name="cdtMasterTags_CL15 Id3088"/>
          <p:cNvCxnSpPr/>
          <p:nvPr>
            <p:custDataLst>
              <p:tags r:id="rId2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9" name="cdtMasterTags_CL16 Id3089"/>
          <p:cNvCxnSpPr/>
          <p:nvPr>
            <p:custDataLst>
              <p:tags r:id="rId2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0" name="cdtMasterTags_CL17 Id3090"/>
          <p:cNvCxnSpPr/>
          <p:nvPr>
            <p:custDataLst>
              <p:tags r:id="rId2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1" name="cdtMasterTags_CL18 Id3091"/>
          <p:cNvCxnSpPr/>
          <p:nvPr>
            <p:custDataLst>
              <p:tags r:id="rId2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cdtMasterTags_CL19 Id3092"/>
          <p:cNvCxnSpPr/>
          <p:nvPr>
            <p:custDataLst>
              <p:tags r:id="rId2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3" name="cdtMasterTags_CL20 Id3093"/>
          <p:cNvCxnSpPr/>
          <p:nvPr>
            <p:custDataLst>
              <p:tags r:id="rId2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4" name="cdtMasterTags_CL21 Id3094"/>
          <p:cNvCxnSpPr/>
          <p:nvPr>
            <p:custDataLst>
              <p:tags r:id="rId2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5" name="cdtMasterTags_CL22 Id3095"/>
          <p:cNvCxnSpPr/>
          <p:nvPr>
            <p:custDataLst>
              <p:tags r:id="rId3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6" name="cdtMasterTags"/>
          <p:cNvCxnSpPr/>
          <p:nvPr>
            <p:custDataLst>
              <p:tags r:id="rId3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uppieren 3"/>
          <p:cNvGrpSpPr/>
          <p:nvPr/>
        </p:nvGrpSpPr>
        <p:grpSpPr>
          <a:xfrm>
            <a:off x="-216000" y="-216000"/>
            <a:ext cx="12628800" cy="7290000"/>
            <a:chOff x="-216000" y="-216000"/>
            <a:chExt cx="12628800" cy="7290000"/>
          </a:xfrm>
        </p:grpSpPr>
        <p:cxnSp>
          <p:nvCxnSpPr>
            <p:cNvPr id="3" name="Gerade Verbindung 2"/>
            <p:cNvCxnSpPr/>
            <p:nvPr userDrawn="1"/>
          </p:nvCxnSpPr>
          <p:spPr bwMode="auto">
            <a:xfrm>
              <a:off x="627063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 userDrawn="1"/>
          </p:nvCxnSpPr>
          <p:spPr bwMode="auto">
            <a:xfrm>
              <a:off x="6099175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 userDrawn="1"/>
          </p:nvCxnSpPr>
          <p:spPr bwMode="auto">
            <a:xfrm>
              <a:off x="6242050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 userDrawn="1"/>
          </p:nvCxnSpPr>
          <p:spPr bwMode="auto">
            <a:xfrm>
              <a:off x="883547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38"/>
            <p:cNvCxnSpPr/>
            <p:nvPr userDrawn="1"/>
          </p:nvCxnSpPr>
          <p:spPr bwMode="auto">
            <a:xfrm>
              <a:off x="11715750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39"/>
            <p:cNvCxnSpPr/>
            <p:nvPr userDrawn="1"/>
          </p:nvCxnSpPr>
          <p:spPr bwMode="auto">
            <a:xfrm rot="5400000">
              <a:off x="12322800" y="24288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Gerade Verbindung 40"/>
            <p:cNvCxnSpPr/>
            <p:nvPr userDrawn="1"/>
          </p:nvCxnSpPr>
          <p:spPr bwMode="auto">
            <a:xfrm rot="5400000">
              <a:off x="12322800" y="945844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 userDrawn="1"/>
          </p:nvCxnSpPr>
          <p:spPr bwMode="auto">
            <a:xfrm rot="5400000">
              <a:off x="12322800" y="1465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 userDrawn="1"/>
          </p:nvCxnSpPr>
          <p:spPr bwMode="auto">
            <a:xfrm rot="5400000">
              <a:off x="12322800" y="3697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 userDrawn="1"/>
          </p:nvCxnSpPr>
          <p:spPr bwMode="auto">
            <a:xfrm rot="5400000">
              <a:off x="12322800" y="38376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 userDrawn="1"/>
          </p:nvCxnSpPr>
          <p:spPr bwMode="auto">
            <a:xfrm rot="5400000">
              <a:off x="12322800" y="611013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 userDrawn="1"/>
          </p:nvCxnSpPr>
          <p:spPr bwMode="auto">
            <a:xfrm>
              <a:off x="627063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 userDrawn="1"/>
          </p:nvCxnSpPr>
          <p:spPr bwMode="auto">
            <a:xfrm>
              <a:off x="6099175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 userDrawn="1"/>
          </p:nvCxnSpPr>
          <p:spPr bwMode="auto">
            <a:xfrm>
              <a:off x="6242050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 userDrawn="1"/>
          </p:nvCxnSpPr>
          <p:spPr bwMode="auto">
            <a:xfrm>
              <a:off x="883547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 userDrawn="1"/>
          </p:nvCxnSpPr>
          <p:spPr bwMode="auto">
            <a:xfrm>
              <a:off x="11715750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 userDrawn="1"/>
          </p:nvCxnSpPr>
          <p:spPr bwMode="auto">
            <a:xfrm rot="5400000">
              <a:off x="-126000" y="24288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 userDrawn="1"/>
          </p:nvCxnSpPr>
          <p:spPr bwMode="auto">
            <a:xfrm rot="5400000">
              <a:off x="-126000" y="9468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 userDrawn="1"/>
          </p:nvCxnSpPr>
          <p:spPr bwMode="auto">
            <a:xfrm rot="5400000">
              <a:off x="-126000" y="1465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 userDrawn="1"/>
          </p:nvCxnSpPr>
          <p:spPr bwMode="auto">
            <a:xfrm rot="5400000">
              <a:off x="-126000" y="3697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 userDrawn="1"/>
          </p:nvCxnSpPr>
          <p:spPr bwMode="auto">
            <a:xfrm rot="5400000">
              <a:off x="-126000" y="38376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 userDrawn="1"/>
          </p:nvCxnSpPr>
          <p:spPr bwMode="auto">
            <a:xfrm rot="5400000">
              <a:off x="-126000" y="6110136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63" name="Picture 2">
            <a:extLst>
              <a:ext uri="{FF2B5EF4-FFF2-40B4-BE49-F238E27FC236}">
                <a16:creationId xmlns:a16="http://schemas.microsoft.com/office/drawing/2014/main" id="{7A5E0A04-5462-4F74-ACBE-857EAC2077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 cstate="screen"/>
          <a:srcRect/>
          <a:stretch>
            <a:fillRect/>
          </a:stretch>
        </p:blipFill>
        <p:spPr bwMode="auto">
          <a:xfrm>
            <a:off x="10061728" y="119856"/>
            <a:ext cx="216027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9C916B94-453D-4AD1-AB9D-6145B91416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2" b="73800"/>
          <a:stretch/>
        </p:blipFill>
        <p:spPr>
          <a:xfrm>
            <a:off x="8835479" y="40080"/>
            <a:ext cx="1354711" cy="1234292"/>
          </a:xfrm>
          <a:prstGeom prst="rect">
            <a:avLst/>
          </a:prstGeom>
        </p:spPr>
      </p:pic>
    </p:spTree>
    <p:custDataLst>
      <p:tags r:id="rId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3" r:id="rId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646E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buNone/>
        <a:tabLst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9388" indent="-177800" algn="l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Clr>
          <a:schemeClr val="accent1"/>
        </a:buClr>
        <a:buChar char="•"/>
        <a:tabLst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8775" indent="-177800" algn="l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Clr>
          <a:schemeClr val="accent1"/>
        </a:buClr>
        <a:buChar char="•"/>
        <a:tabLst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8163" indent="-177800" algn="l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Clr>
          <a:schemeClr val="accent1"/>
        </a:buClr>
        <a:buChar char="•"/>
        <a:tabLst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17550" indent="-177800" algn="l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Clr>
          <a:schemeClr val="accent1"/>
        </a:buClr>
        <a:buChar char="•"/>
        <a:tabLst/>
        <a:defRPr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207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16779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21351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25923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rafik 53">
            <a:extLst>
              <a:ext uri="{FF2B5EF4-FFF2-40B4-BE49-F238E27FC236}">
                <a16:creationId xmlns:a16="http://schemas.microsoft.com/office/drawing/2014/main" id="{4ABFD157-BB98-4287-8AAD-80E48148C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47" y="141691"/>
            <a:ext cx="8445151" cy="659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23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VERSION" val="4.1.2.0"/>
  <p:tag name="CDT_CREATORVERSION" val="4.1.2.0"/>
  <p:tag name="CDT_TEMPLATEVERSION" val="2.0.0"/>
  <p:tag name="CDT_FONTSET" val="Arial"/>
  <p:tag name="CDT_CUSTOMER" val="Siemens_2016_16x9"/>
  <p:tag name="CDT_CUSTOMER_NAME" val="Siemens AG (Corporate Design Update 2016)"/>
  <p:tag name="CDT_LANGUAGE" val="1033"/>
  <p:tag name="THINKCELLPRESENTATIONDONOTDELETE" val="&lt;?xml version=&quot;1.0&quot; encoding=&quot;UTF-16&quot; standalone=&quot;yes&quot;?&gt;&lt;root reqver=&quot;23045&quot;&gt;&lt;version val=&quot;2510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1&quot;/&gt;&lt;m_eweekdayFirstOfWeekend val=&quot;6&quot;/&gt;&lt;/CPresentation&gt;&lt;/root&gt;"/>
  <p:tag name="ARTICULATE_PROJECT_OPEN" val="0"/>
  <p:tag name="ARTICULATE_SLIDE_COUNT" val="19"/>
  <p:tag name="THINKCELLUNDODONOTDELETE" val="0"/>
  <p:tag name="EE4P_STYLE_ID" val="20857096-870a-42a2-a11e-36364d9facb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326,75-960,5"/>
  <p:tag name="CDT_MASTERSHAPE2" val="57350:326,7-26,62504-68,50504-933,8749"/>
  <p:tag name="CDT_MASTERSHAPE3" val="57351:295,7487-26,62504-30,95134-933,8749"/>
  <p:tag name="CDT_MASTERSHAPE4" val="6:0-480,25-0,1250394-0,1250394"/>
  <p:tag name="CDT_MASTERSHAPE5" val="8:0-809,1249-63,37504-113,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406,5005-960,5"/>
  <p:tag name="CDT_MASTERSHAPE2" val="57350:337,575-26,62504-68,50504-933,8749"/>
  <p:tag name="CDT_MASTERSHAPE3" val="57351:406,08-26,62504-30,95134-933,8749"/>
  <p:tag name="CDT_MASTERSHAPE4" val="6:0-480,25-0,1250394-0,1250394"/>
  <p:tag name="CDT_MASTERSHAPE5" val="9:0-809,1249-63,37504-113,3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5:111,25-366,85-374,25-593,65"/>
  <p:tag name="CDT_MASTERSHAPE2" val="13:111,25-366,8501-374,25-593,6499"/>
  <p:tag name="CDT_MASTERSHAPE3" val="2:0-0-99,87504-960,5"/>
  <p:tag name="CDT_MASTERSHAPE4" val="11:111,25-0-374,25-355,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13:111,25-49,37504-374,25-306,1349"/>
  <p:tag name="CDT_MASTERSHAPE3" val="5:111,25-366,85-374,25-593,6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430,875"/>
  <p:tag name="CDT_MASTERSHAPE3" val="4:111,25-491,625-374,25-430,8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83,5"/>
  <p:tag name="CDT_MASTERSHAPE3" val="13:111,25-344,125-374,25-283,4646"/>
  <p:tag name="CDT_MASTERSHAPE4" val="12:111,25-639,0355-374,25-283,46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430,875"/>
  <p:tag name="CDT_MASTERSHAPE3" val="4:111,25-491,625-181,375-430,875"/>
  <p:tag name="CDT_MASTERSHAPE4" val="5:304-49,37504-181,5-430,875"/>
  <p:tag name="CDT_MASTERSHAPE5" val="6:304-491,625-181,5-430,8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5:111,25-820,4528-374,25-102,047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  <p:tag name="CDT_MASTERSHAPE3" val="5:111,25-820,4528-374,25-102,04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  <p:tag name="CDT_MASTERSHAPE3" val="6:111,25-820,4528-374,25-102,047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317,4803"/>
  <p:tag name="CDT_MASTERSHAPE3" val="13:111,25-378,2697-374,25-317,4803"/>
  <p:tag name="CDT_MASTERSHAPE4" val="6:111,25-820,4528-374,25-102,047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04,0945"/>
  <p:tag name="CDT_MASTERSHAPE3" val="13:111,25-264,7559-374,25-215,4941"/>
  <p:tag name="CDT_MASTERSHAPE4" val="12:111,25-491,625-374,25-204,125"/>
  <p:tag name="CDT_MASTERSHAPE5" val="7:111,25-820,4528-374,25-102,04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  <p:tag name="CDT_MASTERSHAPE4" val="6:111,25-820,4528-374,25-102,047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317,4803"/>
  <p:tag name="CDT_MASTERSHAPE3" val="13:111,25-378,2696-181,375-317,4803"/>
  <p:tag name="CDT_MASTERSHAPE4" val="12:304-49,37504-181,5-317,4803"/>
  <p:tag name="CDT_MASTERSHAPE5" val="15:304-378,2697-181,5-317,4803"/>
  <p:tag name="CDT_MASTERSHAPE6" val="10:111,25-820,4528-374,25-102,04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99,87504-960,5"/>
  <p:tag name="CDT_MASTERSHAPE2" val="3078:0-0-99,87504-960,5"/>
  <p:tag name="CDT_MASTERSHAPE3" val="3079:111,25-49,37504-374,25-646,3749"/>
  <p:tag name="CDT_MASTERSHAPE4" val="10:0-809,1142-63,50622-113,3858"/>
  <p:tag name="CDT_MASTERSHAPE5" val="16:485,5-0-34-960,5"/>
  <p:tag name="CDT_MASTERSHAPE6" val="17:519,5-0-20,5-309,6244"/>
  <p:tag name="CDT_MASTERSHAPE7" val="18:519,5-0-20,5-138,9988"/>
  <p:tag name="CDT_MASTERSHAPE8" val="19:519,5-298,2492-20,5-662,2507"/>
  <p:tag name="CDT_MASTERSHAPE9" val="20:0-480,25-0,1250394-0,1250394"/>
  <p:tag name="CDT_MASTERSHAPE10" val="3072:0-0-0-0"/>
  <p:tag name="CDT_MASTERSHAPE11" val="3073:0-0-0-0"/>
  <p:tag name="CDT_MASTERSHAPE12" val="3074:0-0-0-0"/>
  <p:tag name="CDT_MASTERSHAPE13" val="3075:0-0-0-0"/>
  <p:tag name="CDT_MASTERSHAPE14" val="3076:0-0-0-0"/>
  <p:tag name="CDT_MASTERSHAPE15" val="3077:0-0-0-0"/>
  <p:tag name="CDT_MASTERSHAPE16" val="3080:0-0-0-0"/>
  <p:tag name="CDT_MASTERSHAPE17" val="3081:0-0-0-0"/>
  <p:tag name="CDT_MASTERSHAPE18" val="3082:0-0-0-0"/>
  <p:tag name="CDT_MASTERSHAPE19" val="3083:0-0-0-0"/>
  <p:tag name="CDT_MASTERSHAPE20" val="3084:0-0-0-0"/>
  <p:tag name="CDT_MASTERSHAPE21" val="3085:0-0-0-0"/>
  <p:tag name="CDT_MASTERSHAPE22" val="3086:0-0-0-0"/>
  <p:tag name="CDT_MASTERSHAPE23" val="3087:0-0-0-0"/>
  <p:tag name="CDT_MASTERSHAPE24" val="3088:0-0-0-0"/>
  <p:tag name="CDT_MASTERSHAPE25" val="3089:0-0-0-0"/>
  <p:tag name="CDT_MASTERSHAPE26" val="3090:0-0-0-0"/>
  <p:tag name="CDT_MASTERSHAPE27" val="3091:0-0-0-0"/>
  <p:tag name="CDT_MASTERSHAPE28" val="3092:0-0-0-0"/>
  <p:tag name="CDT_MASTERSHAPE29" val="3093:0-0-0-0"/>
  <p:tag name="CDT_MASTERSHAPE30" val="3094:0-0-0-0"/>
  <p:tag name="CDT_MASTERSHAPE31" val="3095:0-0-0-0"/>
  <p:tag name="CDT_MASTERSHAPE32" val="3096:0-0-0-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TARGETSHAPE_NEW" val="3"/>
  <p:tag name="CDT_PROT" val="4"/>
  <p:tag name="CDT_PROT_TOP" val="235,2668"/>
  <p:tag name="CDT_PROT_LEFT" val="26,62496"/>
  <p:tag name="CDT_PROT_WIDTH" val="933,8749"/>
  <p:tag name="CDT_PROT_HEIGHT" val="99,70441"/>
  <p:tag name="CDT_DELETE_ONEVENT_NEWPRES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COLFF_NEW" val="21"/>
  <p:tag name="CDT_EXTCOL" val="True"/>
  <p:tag name="CDT_COLTX_NEW" val="22"/>
  <p:tag name="CDT_TARGETSHAPE_NEW" val="20"/>
  <p:tag name="CDT_DELETE_ONEVENT_NEWPRES" val="False"/>
  <p:tag name="CDT_PROT" val="2"/>
  <p:tag name="CDT_PROT_TOP" val="111,25"/>
  <p:tag name="CDT_PROT_LEFT" val="366,8501"/>
  <p:tag name="CDT_PROT_WIDTH" val="593,6499"/>
  <p:tag name="CDT_PROT_HEIGHT" val="374,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DELETE_ONEVENT_NEWPRES" val="False"/>
  <p:tag name="CDT_PROT" val="2"/>
  <p:tag name="CDT_PROT_TOP" val="0"/>
  <p:tag name="CDT_PROT_LEFT" val="0"/>
  <p:tag name="CDT_PROT_WIDTH" val="960,5"/>
  <p:tag name="CDT_PROT_HEIGHT" val="99,8750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646,3749"/>
  <p:tag name="CDT_PROT_HEIGHT" val="374,2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326,7-960,5"/>
  <p:tag name="CDT_MASTERSHAPE2" val="11:0-0-326,7-960,5"/>
  <p:tag name="CDT_MASTERSHAPE3" val="57350:326,7-26,62496-68,50504-933,8749"/>
  <p:tag name="CDT_MASTERSHAPE4" val="57351:295,7487-26,62496-30,95134-933,8749"/>
  <p:tag name="CDT_MASTERSHAPE5" val="12:0-480,25-0,1250394-0,1250394"/>
  <p:tag name="CDT_MASTERSHAPE6" val="13:0-49,37504-76,20732-136,063"/>
  <p:tag name="CDT_MASTERSHAPE7" val="14:485,5-0-34-960,5"/>
  <p:tag name="CDT_MASTERSHAPE8" val="10:485,5-695,75-34-264,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406,08-960,5"/>
  <p:tag name="CDT_MASTERSHAPE2" val="13:0-0-406,08-960,5"/>
  <p:tag name="CDT_MASTERSHAPE3" val="57350:337,575-26,62496-68,50504-933,8749"/>
  <p:tag name="CDT_MASTERSHAPE4" val="57351:406,08-26,62496-30,95134-933,8749"/>
  <p:tag name="CDT_MASTERSHAPE5" val="11:0-480,25-0,1250394-0,1250394"/>
  <p:tag name="CDT_MASTERSHAPE6" val="14:0-49,37504-76,20732-136,063"/>
  <p:tag name="CDT_MASTERSHAPE7" val="15:485,5-0-34-960,5"/>
  <p:tag name="CDT_MASTERSHAPE8" val="12:485,5-695,75-34-264,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190,6199-26,62496-99,70441-933,8749"/>
  <p:tag name="CDT_MASTERSHAPE4" val="11:0-480,25-0,1250394-0,1250394"/>
  <p:tag name="CDT_MASTERSHAPE5" val="12:0-49,37504-76,20732-136,063"/>
  <p:tag name="CDT_MASTERSHAPE6" val="15:485,5-0-34-960,5"/>
  <p:tag name="CDT_MASTERSHAPE7" val="57351:190,62-26,62504-30,95134-933,8749"/>
  <p:tag name="CDT_MASTERSHAPE8" val="13:485,5-695,75-34-264,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235,2668-26,62496-99,70441-933,8749"/>
  <p:tag name="CDT_MASTERSHAPE4" val="11:0-480,25-0,1250394-0,1250394"/>
  <p:tag name="CDT_MASTERSHAPE5" val="13:0-49,37504-76,20732-136,063"/>
  <p:tag name="CDT_MASTERSHAPE6" val="15:485,5-0-34-960,5"/>
  <p:tag name="CDT_MASTERSHAPE7" val="57351:304-26,62504-30,95134-933,8749"/>
  <p:tag name="CDT_MASTERSHAPE8" val="12:485,5-695,75-34-264,75"/>
</p:tagLst>
</file>

<file path=ppt/theme/theme1.xml><?xml version="1.0" encoding="utf-8"?>
<a:theme xmlns:a="http://schemas.openxmlformats.org/drawingml/2006/main" name="CT_Master_16x9_EN_2017">
  <a:themeElements>
    <a:clrScheme name="Siemens">
      <a:dk1>
        <a:srgbClr val="000000"/>
      </a:dk1>
      <a:lt1>
        <a:srgbClr val="FFFFFF"/>
      </a:lt1>
      <a:dk2>
        <a:srgbClr val="000000"/>
      </a:dk2>
      <a:lt2>
        <a:srgbClr val="ADBECB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5F87"/>
      </a:accent5>
      <a:accent6>
        <a:srgbClr val="647D2D"/>
      </a:accent6>
      <a:hlink>
        <a:srgbClr val="EB780A"/>
      </a:hlink>
      <a:folHlink>
        <a:srgbClr val="641946"/>
      </a:folHlink>
    </a:clrScheme>
    <a:fontScheme name="Siem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</a:spDef>
    <a:lnDef>
      <a:spPr bwMode="auto"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>
          <a:spcBef>
            <a:spcPts val="0"/>
          </a:spcBef>
          <a:defRPr sz="1200" dirty="0" err="1" smtClean="0">
            <a:solidFill>
              <a:schemeClr val="tx1"/>
            </a:solidFill>
          </a:defRPr>
        </a:defPPr>
      </a:lstStyle>
    </a:txDef>
  </a:objectDefaults>
  <a:extraClrSchemeLst/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5F87"/>
    </a:custClr>
    <a:custClr name="Siemens Accent Blue light">
      <a:srgbClr val="50BED7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5F87"/>
    </a:custClr>
    <a:custClr name="Siemens Accent Blue light">
      <a:srgbClr val="50BED7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5F87"/>
    </a:custClr>
    <a:custClr name="Siemens Accent Blue light">
      <a:srgbClr val="50BED7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4ppTags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A48D572C0F5A4EB9D036ED3462BE5B" ma:contentTypeVersion="0" ma:contentTypeDescription="Create a new document." ma:contentTypeScope="" ma:versionID="b570352561f524454502dff545db069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EEB233-8D49-4886-96CD-31BA09F6FC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2FBA73-6DBF-45DA-8282-9342320CFAB0}">
  <ds:schemaRefs/>
</ds:datastoreItem>
</file>

<file path=customXml/itemProps3.xml><?xml version="1.0" encoding="utf-8"?>
<ds:datastoreItem xmlns:ds="http://schemas.openxmlformats.org/officeDocument/2006/customXml" ds:itemID="{63BBE614-545A-4F3A-B75D-C132870A01F0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CE97AFA-19C5-4425-9B8D-ED3F56006F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CT_Master_16x9_EN_2017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Wingdings</vt:lpstr>
      <vt:lpstr>CT_Master_16x9_EN_2017</vt:lpstr>
      <vt:lpstr>think-cell Folie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2017-05-31T11:04:45Z</dcterms:created>
  <dcterms:modified xsi:type="dcterms:W3CDTF">2019-03-12T07:24:51Z</dcterms:modified>
  <dc:languag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0D75E8D1-C9CD-4441-B7B2-E498FD46492A</vt:lpwstr>
  </property>
  <property fmtid="{D5CDD505-2E9C-101B-9397-08002B2CF9AE}" pid="3" name="ArticulatePath">
    <vt:lpwstr>sie-ppt-2010-16x9-standard-eng-v2-0</vt:lpwstr>
  </property>
  <property fmtid="{D5CDD505-2E9C-101B-9397-08002B2CF9AE}" pid="4" name="ContentTypeId">
    <vt:lpwstr>0x010100F6A48D572C0F5A4EB9D036ED3462BE5B</vt:lpwstr>
  </property>
</Properties>
</file>