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0" r:id="rId5"/>
    <p:sldMasterId id="2147483658" r:id="rId6"/>
    <p:sldMasterId id="2147483666" r:id="rId7"/>
    <p:sldMasterId id="2147483674" r:id="rId8"/>
    <p:sldMasterId id="2147483686" r:id="rId9"/>
    <p:sldMasterId id="2147483692" r:id="rId10"/>
    <p:sldMasterId id="2147483700" r:id="rId11"/>
  </p:sldMasterIdLst>
  <p:notesMasterIdLst>
    <p:notesMasterId r:id="rId20"/>
  </p:notesMasterIdLst>
  <p:handoutMasterIdLst>
    <p:handoutMasterId r:id="rId21"/>
  </p:handoutMasterIdLst>
  <p:sldIdLst>
    <p:sldId id="357" r:id="rId12"/>
    <p:sldId id="375" r:id="rId13"/>
    <p:sldId id="402" r:id="rId14"/>
    <p:sldId id="404" r:id="rId15"/>
    <p:sldId id="405" r:id="rId16"/>
    <p:sldId id="403" r:id="rId17"/>
    <p:sldId id="406" r:id="rId18"/>
    <p:sldId id="401" r:id="rId19"/>
  </p:sldIdLst>
  <p:sldSz cx="9144000" cy="5143500" type="screen16x9"/>
  <p:notesSz cx="6797675" cy="9872663"/>
  <p:defaultTextStyle>
    <a:defPPr>
      <a:defRPr lang="de-DE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68"/>
    <a:srgbClr val="2C4B84"/>
    <a:srgbClr val="00647D"/>
    <a:srgbClr val="1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46FBE4-557C-4DD9-B07E-FF093DA40F83}" v="59" dt="2020-07-06T13:50:12.8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3" d="100"/>
          <a:sy n="103" d="100"/>
        </p:scale>
        <p:origin x="80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9" d="100"/>
          <a:sy n="79" d="100"/>
        </p:scale>
        <p:origin x="-3300" y="-90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aikina, Ekaterina" userId="a03b816b-1fde-462b-8ccb-febf361fd273" providerId="ADAL" clId="{7EE63684-773D-4F67-9AAE-334183039EE9}"/>
    <pc:docChg chg="undo redo custSel modSld">
      <pc:chgData name="Radaikina, Ekaterina" userId="a03b816b-1fde-462b-8ccb-febf361fd273" providerId="ADAL" clId="{7EE63684-773D-4F67-9AAE-334183039EE9}" dt="2020-07-06T13:50:59.801" v="1914" actId="20577"/>
      <pc:docMkLst>
        <pc:docMk/>
      </pc:docMkLst>
      <pc:sldChg chg="modSp mod">
        <pc:chgData name="Radaikina, Ekaterina" userId="a03b816b-1fde-462b-8ccb-febf361fd273" providerId="ADAL" clId="{7EE63684-773D-4F67-9AAE-334183039EE9}" dt="2020-07-06T13:29:29.486" v="1482" actId="20577"/>
        <pc:sldMkLst>
          <pc:docMk/>
          <pc:sldMk cId="4027204281" sldId="375"/>
        </pc:sldMkLst>
        <pc:spChg chg="mod">
          <ac:chgData name="Radaikina, Ekaterina" userId="a03b816b-1fde-462b-8ccb-febf361fd273" providerId="ADAL" clId="{7EE63684-773D-4F67-9AAE-334183039EE9}" dt="2020-07-06T13:29:29.486" v="1482" actId="20577"/>
          <ac:spMkLst>
            <pc:docMk/>
            <pc:sldMk cId="4027204281" sldId="375"/>
            <ac:spMk id="3" creationId="{5C89C102-4FCE-42C1-B161-BDE016215291}"/>
          </ac:spMkLst>
        </pc:spChg>
        <pc:spChg chg="mod">
          <ac:chgData name="Radaikina, Ekaterina" userId="a03b816b-1fde-462b-8ccb-febf361fd273" providerId="ADAL" clId="{7EE63684-773D-4F67-9AAE-334183039EE9}" dt="2020-07-06T11:50:39.360" v="47" actId="6549"/>
          <ac:spMkLst>
            <pc:docMk/>
            <pc:sldMk cId="4027204281" sldId="375"/>
            <ac:spMk id="5" creationId="{C6A08DDC-CD63-4020-965D-11BB33186DF2}"/>
          </ac:spMkLst>
        </pc:spChg>
      </pc:sldChg>
      <pc:sldChg chg="modSp mod">
        <pc:chgData name="Radaikina, Ekaterina" userId="a03b816b-1fde-462b-8ccb-febf361fd273" providerId="ADAL" clId="{7EE63684-773D-4F67-9AAE-334183039EE9}" dt="2020-07-06T13:33:10.164" v="1490" actId="20577"/>
        <pc:sldMkLst>
          <pc:docMk/>
          <pc:sldMk cId="3427199681" sldId="402"/>
        </pc:sldMkLst>
        <pc:spChg chg="mod">
          <ac:chgData name="Radaikina, Ekaterina" userId="a03b816b-1fde-462b-8ccb-febf361fd273" providerId="ADAL" clId="{7EE63684-773D-4F67-9AAE-334183039EE9}" dt="2020-07-06T12:36:05.251" v="164" actId="20577"/>
          <ac:spMkLst>
            <pc:docMk/>
            <pc:sldMk cId="3427199681" sldId="402"/>
            <ac:spMk id="5" creationId="{C6A08DDC-CD63-4020-965D-11BB33186DF2}"/>
          </ac:spMkLst>
        </pc:spChg>
        <pc:spChg chg="mod">
          <ac:chgData name="Radaikina, Ekaterina" userId="a03b816b-1fde-462b-8ccb-febf361fd273" providerId="ADAL" clId="{7EE63684-773D-4F67-9AAE-334183039EE9}" dt="2020-07-06T13:33:10.164" v="1490" actId="20577"/>
          <ac:spMkLst>
            <pc:docMk/>
            <pc:sldMk cId="3427199681" sldId="402"/>
            <ac:spMk id="10" creationId="{439F98A4-D979-4077-A304-A2328DCD1B53}"/>
          </ac:spMkLst>
        </pc:spChg>
        <pc:spChg chg="mod">
          <ac:chgData name="Radaikina, Ekaterina" userId="a03b816b-1fde-462b-8ccb-febf361fd273" providerId="ADAL" clId="{7EE63684-773D-4F67-9AAE-334183039EE9}" dt="2020-07-06T13:31:01.535" v="1485" actId="20577"/>
          <ac:spMkLst>
            <pc:docMk/>
            <pc:sldMk cId="3427199681" sldId="402"/>
            <ac:spMk id="11" creationId="{07924C29-9D65-4FEC-8572-14D997ABEE52}"/>
          </ac:spMkLst>
        </pc:spChg>
      </pc:sldChg>
      <pc:sldChg chg="modSp mod">
        <pc:chgData name="Radaikina, Ekaterina" userId="a03b816b-1fde-462b-8ccb-febf361fd273" providerId="ADAL" clId="{7EE63684-773D-4F67-9AAE-334183039EE9}" dt="2020-07-06T13:50:59.801" v="1914" actId="20577"/>
        <pc:sldMkLst>
          <pc:docMk/>
          <pc:sldMk cId="2666369717" sldId="403"/>
        </pc:sldMkLst>
        <pc:spChg chg="mod">
          <ac:chgData name="Radaikina, Ekaterina" userId="a03b816b-1fde-462b-8ccb-febf361fd273" providerId="ADAL" clId="{7EE63684-773D-4F67-9AAE-334183039EE9}" dt="2020-07-06T13:50:52.440" v="1890" actId="20577"/>
          <ac:spMkLst>
            <pc:docMk/>
            <pc:sldMk cId="2666369717" sldId="403"/>
            <ac:spMk id="3" creationId="{66C4DE5F-4190-426F-9491-3BC4C90D851F}"/>
          </ac:spMkLst>
        </pc:spChg>
        <pc:spChg chg="mod">
          <ac:chgData name="Radaikina, Ekaterina" userId="a03b816b-1fde-462b-8ccb-febf361fd273" providerId="ADAL" clId="{7EE63684-773D-4F67-9AAE-334183039EE9}" dt="2020-07-06T13:50:59.801" v="1914" actId="20577"/>
          <ac:spMkLst>
            <pc:docMk/>
            <pc:sldMk cId="2666369717" sldId="403"/>
            <ac:spMk id="5" creationId="{C6A08DDC-CD63-4020-965D-11BB33186DF2}"/>
          </ac:spMkLst>
        </pc:spChg>
      </pc:sldChg>
      <pc:sldChg chg="modSp mod">
        <pc:chgData name="Radaikina, Ekaterina" userId="a03b816b-1fde-462b-8ccb-febf361fd273" providerId="ADAL" clId="{7EE63684-773D-4F67-9AAE-334183039EE9}" dt="2020-07-06T13:33:55.349" v="1491" actId="20577"/>
        <pc:sldMkLst>
          <pc:docMk/>
          <pc:sldMk cId="1556712649" sldId="404"/>
        </pc:sldMkLst>
        <pc:spChg chg="mod">
          <ac:chgData name="Radaikina, Ekaterina" userId="a03b816b-1fde-462b-8ccb-febf361fd273" providerId="ADAL" clId="{7EE63684-773D-4F67-9AAE-334183039EE9}" dt="2020-07-06T13:10:17.020" v="884" actId="20577"/>
          <ac:spMkLst>
            <pc:docMk/>
            <pc:sldMk cId="1556712649" sldId="404"/>
            <ac:spMk id="5" creationId="{C6A08DDC-CD63-4020-965D-11BB33186DF2}"/>
          </ac:spMkLst>
        </pc:spChg>
        <pc:spChg chg="mod">
          <ac:chgData name="Radaikina, Ekaterina" userId="a03b816b-1fde-462b-8ccb-febf361fd273" providerId="ADAL" clId="{7EE63684-773D-4F67-9AAE-334183039EE9}" dt="2020-07-06T13:33:55.349" v="1491" actId="20577"/>
          <ac:spMkLst>
            <pc:docMk/>
            <pc:sldMk cId="1556712649" sldId="404"/>
            <ac:spMk id="10" creationId="{439F98A4-D979-4077-A304-A2328DCD1B53}"/>
          </ac:spMkLst>
        </pc:spChg>
        <pc:spChg chg="mod">
          <ac:chgData name="Radaikina, Ekaterina" userId="a03b816b-1fde-462b-8ccb-febf361fd273" providerId="ADAL" clId="{7EE63684-773D-4F67-9AAE-334183039EE9}" dt="2020-07-06T13:27:12.763" v="1464" actId="20577"/>
          <ac:spMkLst>
            <pc:docMk/>
            <pc:sldMk cId="1556712649" sldId="404"/>
            <ac:spMk id="11" creationId="{07924C29-9D65-4FEC-8572-14D997ABEE52}"/>
          </ac:spMkLst>
        </pc:spChg>
      </pc:sldChg>
      <pc:sldChg chg="modSp mod">
        <pc:chgData name="Radaikina, Ekaterina" userId="a03b816b-1fde-462b-8ccb-febf361fd273" providerId="ADAL" clId="{7EE63684-773D-4F67-9AAE-334183039EE9}" dt="2020-07-06T13:49:06.981" v="1876" actId="20577"/>
        <pc:sldMkLst>
          <pc:docMk/>
          <pc:sldMk cId="1274557352" sldId="405"/>
        </pc:sldMkLst>
        <pc:spChg chg="mod">
          <ac:chgData name="Radaikina, Ekaterina" userId="a03b816b-1fde-462b-8ccb-febf361fd273" providerId="ADAL" clId="{7EE63684-773D-4F67-9AAE-334183039EE9}" dt="2020-07-06T13:49:06.981" v="1876" actId="20577"/>
          <ac:spMkLst>
            <pc:docMk/>
            <pc:sldMk cId="1274557352" sldId="405"/>
            <ac:spMk id="3" creationId="{66C4DE5F-4190-426F-9491-3BC4C90D851F}"/>
          </ac:spMkLst>
        </pc:spChg>
        <pc:spChg chg="mod">
          <ac:chgData name="Radaikina, Ekaterina" userId="a03b816b-1fde-462b-8ccb-febf361fd273" providerId="ADAL" clId="{7EE63684-773D-4F67-9AAE-334183039EE9}" dt="2020-07-06T13:39:17.268" v="1495"/>
          <ac:spMkLst>
            <pc:docMk/>
            <pc:sldMk cId="1274557352" sldId="405"/>
            <ac:spMk id="5" creationId="{C6A08DDC-CD63-4020-965D-11BB33186D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B110976-5567-F649-8C92-738038AF79E8}" type="datetime1">
              <a:rPr lang="de-DE" smtClean="0"/>
              <a:t>06.07.2020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31760A6-55E7-0343-B978-EA1CBA50CA1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4658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FBB449F-A27A-D14C-A90D-B943BBCA55DB}" type="datetime1">
              <a:rPr lang="de-DE" smtClean="0"/>
              <a:t>06.07.2020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88125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2" y="4688721"/>
            <a:ext cx="5438775" cy="444428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 noProof="0"/>
              <a:t>Click to edit Master text styles</a:t>
            </a:r>
          </a:p>
          <a:p>
            <a:pPr lvl="1"/>
            <a:r>
              <a:rPr lang="de-DE" altLang="de-DE" noProof="0"/>
              <a:t>Second level</a:t>
            </a:r>
          </a:p>
          <a:p>
            <a:pPr lvl="2"/>
            <a:r>
              <a:rPr lang="de-DE" altLang="de-DE" noProof="0"/>
              <a:t>Third level</a:t>
            </a:r>
          </a:p>
          <a:p>
            <a:pPr lvl="3"/>
            <a:r>
              <a:rPr lang="de-DE" altLang="de-DE" noProof="0"/>
              <a:t>Fourth level</a:t>
            </a:r>
          </a:p>
          <a:p>
            <a:pPr lvl="4"/>
            <a:r>
              <a:rPr lang="de-DE" altLang="de-DE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443"/>
            <a:ext cx="2946400" cy="4936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0F58BB-9FFE-2449-8C71-FCFD2AA5393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194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pitchFamily="3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F58BB-9FFE-2449-8C71-FCFD2AA5393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2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1728000"/>
            <a:ext cx="5616000" cy="180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>
                <a:solidFill>
                  <a:srgbClr val="006468"/>
                </a:solidFill>
                <a:latin typeface="Calibri"/>
              </a:defRPr>
            </a:lvl1pPr>
          </a:lstStyle>
          <a:p>
            <a:r>
              <a:rPr lang="de-DE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183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4676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913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9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84499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819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17B9066-B46A-4CE8-BF54-4B72AD0536A1}" type="datetimeFigureOut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06.07.2020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F972193-FA19-4B4E-BF5C-1B3510AD7B3A}" type="slidenum">
              <a:rPr lang="de-DE" smtClean="0">
                <a:solidFill>
                  <a:srgbClr val="143968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/>
              <a:t>‹Nr.›</a:t>
            </a:fld>
            <a:endParaRPr lang="de-DE">
              <a:solidFill>
                <a:srgbClr val="143968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606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155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6458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85036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611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3941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55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11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15960EF8-07DE-44E6-8416-14C9AC4ED47B}" type="slidenum">
              <a:rPr lang="de-DE" altLang="de-DE">
                <a:solidFill>
                  <a:srgbClr val="143968"/>
                </a:solidFill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94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186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011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702000" y="1333800"/>
            <a:ext cx="1796400" cy="675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buNone/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000" y="3807000"/>
            <a:ext cx="17964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2814638" y="1333800"/>
            <a:ext cx="5465762" cy="3283744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66220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062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81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061874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383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406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0" y="4767263"/>
            <a:ext cx="91440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pPr>
              <a:defRPr/>
            </a:pPr>
            <a:fld id="{15960EF8-07DE-44E6-8416-14C9AC4ED47B}" type="slidenum">
              <a:rPr lang="de-DE" altLang="de-DE">
                <a:solidFill>
                  <a:srgbClr val="143968"/>
                </a:solidFill>
                <a:ea typeface="ＭＳ Ｐゴシック" panose="020B0600070205080204" pitchFamily="34" charset="-128"/>
                <a:cs typeface="+mn-cs"/>
              </a:rPr>
              <a:pPr>
                <a:defRPr/>
              </a:pPr>
              <a:t>‹Nr.›</a:t>
            </a:fld>
            <a:endParaRPr lang="de-DE" altLang="de-DE">
              <a:solidFill>
                <a:srgbClr val="143968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606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2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948929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725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12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72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5895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948929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725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12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2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14513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2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6507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89" y="948929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725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342900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12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99" y="1387780"/>
            <a:ext cx="1806864" cy="3098834"/>
          </a:xfrm>
          <a:prstGeom prst="rect">
            <a:avLst/>
          </a:prstGeom>
        </p:spPr>
      </p:pic>
      <p:sp>
        <p:nvSpPr>
          <p:cNvPr id="10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53816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89000" indent="-297000">
              <a:spcBef>
                <a:spcPts val="234"/>
              </a:spcBef>
              <a:buSzPct val="75000"/>
              <a:buFontTx/>
              <a:buNone/>
              <a:defRPr sz="12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89000" indent="-297000">
              <a:spcBef>
                <a:spcPts val="234"/>
              </a:spcBef>
              <a:buSzPct val="75000"/>
              <a:buFontTx/>
              <a:buBlip>
                <a:blip r:embed="rId3"/>
              </a:buBlip>
              <a:defRPr sz="975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9363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737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7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14513" y="1328737"/>
            <a:ext cx="2880000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261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  <p:pic>
        <p:nvPicPr>
          <p:cNvPr id="9" name="Bild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99" y="1387780"/>
            <a:ext cx="1806864" cy="3098834"/>
          </a:xfrm>
          <a:prstGeom prst="rect">
            <a:avLst/>
          </a:prstGeom>
        </p:spPr>
      </p:pic>
      <p:sp>
        <p:nvSpPr>
          <p:cNvPr id="10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8" y="1328737"/>
            <a:ext cx="53816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3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23747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82735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8C00EEF-86D5-DF4F-B456-224A3244A2F2}" type="slidenum">
              <a:rPr lang="de-DE" smtClean="0">
                <a:solidFill>
                  <a:srgbClr val="82735F">
                    <a:tint val="75000"/>
                  </a:srgbClr>
                </a:solidFill>
              </a:rPr>
              <a:pPr/>
              <a:t>‹Nr.›</a:t>
            </a:fld>
            <a:endParaRPr lang="de-DE" dirty="0">
              <a:solidFill>
                <a:srgbClr val="82735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582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7449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8987" y="1328737"/>
            <a:ext cx="6105526" cy="3157538"/>
          </a:xfrm>
          <a:prstGeom prst="rect">
            <a:avLst/>
          </a:prstGeom>
        </p:spPr>
        <p:txBody>
          <a:bodyPr vert="horz" lIns="0" tIns="0" rIns="0" bIns="0"/>
          <a:lstStyle>
            <a:lvl1pPr marL="141750" indent="-222750">
              <a:spcBef>
                <a:spcPts val="176"/>
              </a:spcBef>
              <a:buSzPct val="75000"/>
              <a:buFontTx/>
              <a:buNone/>
              <a:defRPr sz="900" baseline="0">
                <a:solidFill>
                  <a:srgbClr val="524F49"/>
                </a:solidFill>
                <a:latin typeface="Helvetica"/>
                <a:cs typeface="Helvetica"/>
              </a:defRPr>
            </a:lvl1pPr>
            <a:lvl2pPr marL="141750" indent="-222750">
              <a:spcBef>
                <a:spcPts val="176"/>
              </a:spcBef>
              <a:buSzPct val="75000"/>
              <a:buFontTx/>
              <a:buBlip>
                <a:blip r:embed="rId2"/>
              </a:buBlip>
              <a:defRPr sz="731">
                <a:solidFill>
                  <a:srgbClr val="524F49"/>
                </a:solidFill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layer</a:t>
            </a:r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8990" y="948931"/>
            <a:ext cx="7985125" cy="2654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de-DE" sz="1294" b="1" kern="1200" smtClean="0">
                <a:solidFill>
                  <a:srgbClr val="AA133E"/>
                </a:solidFill>
                <a:latin typeface="Helvetica"/>
                <a:ea typeface="+mn-ea"/>
                <a:cs typeface="Helvetica"/>
              </a:defRPr>
            </a:lvl1pPr>
            <a:lvl2pPr marL="0" indent="0" algn="l" defTabSz="257175" rtl="0" eaLnBrk="1" latinLnBrk="0" hangingPunct="1">
              <a:spcBef>
                <a:spcPct val="20000"/>
              </a:spcBef>
              <a:buSzPct val="75000"/>
              <a:buFont typeface="Arial"/>
              <a:buNone/>
              <a:defRPr lang="de-DE" sz="900" kern="1200" dirty="0" smtClean="0">
                <a:solidFill>
                  <a:srgbClr val="524F49"/>
                </a:solidFill>
                <a:latin typeface="Helvetica"/>
                <a:ea typeface="+mn-ea"/>
                <a:cs typeface="Helvetica"/>
              </a:defRPr>
            </a:lvl2pPr>
          </a:lstStyle>
          <a:p>
            <a:pPr lvl="0"/>
            <a:r>
              <a:rPr lang="de-DE" dirty="0"/>
              <a:t>Edit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master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9395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GSA_Logo_CMYK_Claim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9" y="161305"/>
            <a:ext cx="1262544" cy="4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286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60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250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35696" y="1347614"/>
            <a:ext cx="5652000" cy="288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0364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6"/>
          <p:cNvSpPr>
            <a:spLocks noGrp="1"/>
          </p:cNvSpPr>
          <p:nvPr>
            <p:ph type="chart" sz="quarter" idx="20"/>
          </p:nvPr>
        </p:nvSpPr>
        <p:spPr>
          <a:xfrm>
            <a:off x="1800000" y="1440000"/>
            <a:ext cx="5652000" cy="2880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57100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5141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3119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4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680000" y="1333800"/>
            <a:ext cx="3600000" cy="32832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chemeClr val="tx2"/>
                </a:solidFill>
                <a:latin typeface="Calibri"/>
                <a:cs typeface="Calibri"/>
              </a:defRPr>
            </a:lvl1pPr>
            <a:lvl2pPr>
              <a:defRPr sz="1300" b="0" i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  <a:lvl3pPr>
              <a:defRPr sz="1300" b="0" i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defRPr>
            </a:lvl3pPr>
            <a:lvl4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4pPr>
            <a:lvl5pPr>
              <a:defRPr sz="1300" b="0" i="0">
                <a:solidFill>
                  <a:schemeClr val="tx2">
                    <a:lumMod val="40000"/>
                    <a:lumOff val="60000"/>
                  </a:schemeClr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8" name="Content Placeholder 8"/>
          <p:cNvSpPr>
            <a:spLocks noGrp="1"/>
          </p:cNvSpPr>
          <p:nvPr>
            <p:ph sz="quarter" idx="18"/>
          </p:nvPr>
        </p:nvSpPr>
        <p:spPr>
          <a:xfrm>
            <a:off x="702000" y="1333800"/>
            <a:ext cx="3600000" cy="32832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7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3807000"/>
            <a:ext cx="5112000" cy="708966"/>
          </a:xfrm>
          <a:prstGeom prst="rect">
            <a:avLst/>
          </a:prstGeom>
        </p:spPr>
        <p:txBody>
          <a:bodyPr vert="horz" lIns="0" tIns="0" rIns="0" bIns="0"/>
          <a:lstStyle>
            <a:lvl1pPr marL="0" indent="-180000">
              <a:lnSpc>
                <a:spcPts val="1950"/>
              </a:lnSpc>
              <a:spcBef>
                <a:spcPts val="0"/>
              </a:spcBef>
              <a:buSzPct val="115000"/>
              <a:defRPr sz="1500" b="0" i="0">
                <a:solidFill>
                  <a:srgbClr val="006468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1836738" y="1333800"/>
            <a:ext cx="5111750" cy="2376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20000" y="684000"/>
            <a:ext cx="6732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0" i="0" kern="2400" spc="-10" baseline="0">
                <a:solidFill>
                  <a:srgbClr val="00647D"/>
                </a:solidFill>
                <a:latin typeface="Calibri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3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90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362200" y="1411350"/>
            <a:ext cx="5112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2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00" y="702000"/>
            <a:ext cx="7776000" cy="324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 b="1" kern="2400" spc="-10"/>
            </a:lvl1pPr>
          </a:lstStyle>
          <a:p>
            <a:r>
              <a:rPr lang="de-DE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1333800"/>
            <a:ext cx="1584000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" y="25164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" y="3699000"/>
            <a:ext cx="1584325" cy="918000"/>
          </a:xfrm>
          <a:prstGeom prst="rect">
            <a:avLst/>
          </a:prstGeom>
        </p:spPr>
        <p:txBody>
          <a:bodyPr vert="horz"/>
          <a:lstStyle>
            <a:lvl1pPr>
              <a:defRPr sz="1200"/>
            </a:lvl1pPr>
          </a:lstStyle>
          <a:p>
            <a:pPr lvl="0"/>
            <a:endParaRPr lang="de-DE" noProof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836000" y="1333800"/>
            <a:ext cx="6444000" cy="329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-179996">
              <a:lnSpc>
                <a:spcPts val="1950"/>
              </a:lnSpc>
              <a:spcBef>
                <a:spcPts val="0"/>
              </a:spcBef>
              <a:buSzPct val="115000"/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5pPr>
          </a:lstStyle>
          <a:p>
            <a:pPr lvl="0"/>
            <a:r>
              <a:rPr lang="de-DE" dirty="0" err="1"/>
              <a:t>Click</a:t>
            </a:r>
            <a:r>
              <a:rPr lang="de-DE" dirty="0"/>
              <a:t> to </a:t>
            </a:r>
            <a:r>
              <a:rPr lang="de-DE" dirty="0" err="1"/>
              <a:t>edit</a:t>
            </a:r>
            <a:r>
              <a:rPr lang="de-DE" dirty="0"/>
              <a:t> Master text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69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4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3200">
          <a:solidFill>
            <a:srgbClr val="143968"/>
          </a:solidFill>
          <a:latin typeface="Candara"/>
          <a:ea typeface="ＭＳ Ｐゴシック" pitchFamily="34" charset="-128"/>
          <a:cs typeface="Candar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  <a:cs typeface="Candar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rgbClr val="143968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OA-OEV_ppt-16-9_Folie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66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378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892" indent="-342892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31" indent="-285743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2972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348" indent="-228594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9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OA16_ppt-16-92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72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GSA_Logo_CMYK_Claim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9" y="161303"/>
            <a:ext cx="1262544" cy="410462"/>
          </a:xfrm>
          <a:prstGeom prst="rect">
            <a:avLst/>
          </a:prstGeom>
        </p:spPr>
      </p:pic>
      <p:sp>
        <p:nvSpPr>
          <p:cNvPr id="3" name="Textfeld 2"/>
          <p:cNvSpPr txBox="1"/>
          <p:nvPr userDrawn="1"/>
        </p:nvSpPr>
        <p:spPr>
          <a:xfrm>
            <a:off x="420688" y="4691480"/>
            <a:ext cx="3224212" cy="276999"/>
          </a:xfrm>
          <a:prstGeom prst="rect">
            <a:avLst/>
          </a:prstGeom>
          <a:noFill/>
        </p:spPr>
        <p:txBody>
          <a:bodyPr wrap="square" lIns="0" bIns="0" rtlCol="0" anchor="b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b="0" i="1" kern="1200" noProof="0" dirty="0">
                <a:solidFill>
                  <a:srgbClr val="AA133E"/>
                </a:solidFill>
                <a:latin typeface="Helvetica"/>
                <a:ea typeface="ヒラギノ角ゴ Pro W3" pitchFamily="84" charset="-128"/>
                <a:cs typeface="Helvetica"/>
              </a:rPr>
              <a:t>Arbeitsfrühstück Russland 18.01.2019</a:t>
            </a:r>
            <a:endParaRPr lang="de-DE" sz="750" b="0" i="1" kern="1200" dirty="0">
              <a:solidFill>
                <a:srgbClr val="AA133E"/>
              </a:solidFill>
              <a:latin typeface="Helvetica"/>
              <a:ea typeface="ヒラギノ角ゴ Pro W3" pitchFamily="84" charset="-128"/>
              <a:cs typeface="Helvetica"/>
            </a:endParaRPr>
          </a:p>
          <a:p>
            <a:r>
              <a:rPr lang="nl-NL" sz="750" b="0" i="1" kern="1200" noProof="0" dirty="0">
                <a:solidFill>
                  <a:srgbClr val="B5B1A7"/>
                </a:solidFill>
                <a:latin typeface="Helvetica"/>
                <a:ea typeface="ヒラギノ角ゴ Pro W3" pitchFamily="84" charset="-128"/>
                <a:cs typeface="Helvetica"/>
              </a:rPr>
              <a:t>Berlin</a:t>
            </a:r>
            <a:endParaRPr lang="en-GB" sz="750" b="0" i="1" kern="1200" noProof="0" dirty="0">
              <a:solidFill>
                <a:srgbClr val="B5B1A7"/>
              </a:solidFill>
              <a:latin typeface="Helvetica"/>
              <a:ea typeface="ヒラギノ角ゴ Pro W3" pitchFamily="84" charset="-128"/>
              <a:cs typeface="Helvetica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7843027" y="4770319"/>
            <a:ext cx="861237" cy="2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eaLnBrk="0" hangingPunct="0">
              <a:lnSpc>
                <a:spcPts val="899"/>
              </a:lnSpc>
              <a:defRPr/>
            </a:pPr>
            <a:fld id="{E0C6ABB8-9CA7-B146-B961-01C00E15A20A}" type="slidenum">
              <a:rPr lang="de-DE" sz="750" b="0" i="1" kern="1200" smtClean="0">
                <a:solidFill>
                  <a:srgbClr val="B5B1A7"/>
                </a:solidFill>
                <a:latin typeface="Helvetica"/>
                <a:ea typeface="ヒラギノ角ゴ Pro W3" pitchFamily="84" charset="-128"/>
                <a:cs typeface="Helvetica"/>
              </a:rPr>
              <a:pPr algn="r" eaLnBrk="0" hangingPunct="0">
                <a:lnSpc>
                  <a:spcPts val="899"/>
                </a:lnSpc>
                <a:defRPr/>
              </a:pPr>
              <a:t>‹Nr.›</a:t>
            </a:fld>
            <a:endParaRPr lang="de-DE" sz="750" b="0" i="1" kern="1200" dirty="0">
              <a:solidFill>
                <a:srgbClr val="B5B1A7"/>
              </a:solidFill>
              <a:latin typeface="Helvetica"/>
              <a:ea typeface="ヒラギノ角ゴ Pro W3" pitchFamily="8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53467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 17" descr="GSA_Logo_CMYK_Claim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719" y="161305"/>
            <a:ext cx="1262544" cy="410462"/>
          </a:xfrm>
          <a:prstGeom prst="rect">
            <a:avLst/>
          </a:prstGeom>
        </p:spPr>
      </p:pic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7843028" y="4770319"/>
            <a:ext cx="861237" cy="21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r" eaLnBrk="0" hangingPunct="0">
              <a:lnSpc>
                <a:spcPts val="674"/>
              </a:lnSpc>
              <a:defRPr/>
            </a:pPr>
            <a:fld id="{E0C6ABB8-9CA7-B146-B961-01C00E15A20A}" type="slidenum">
              <a:rPr lang="de-DE" sz="563" b="0" i="1" kern="1200" smtClean="0">
                <a:solidFill>
                  <a:srgbClr val="B5B1A7"/>
                </a:solidFill>
                <a:latin typeface="Helvetica"/>
                <a:ea typeface="ヒラギノ角ゴ Pro W3" pitchFamily="84" charset="-128"/>
                <a:cs typeface="Helvetica"/>
              </a:rPr>
              <a:pPr algn="r" eaLnBrk="0" hangingPunct="0">
                <a:lnSpc>
                  <a:spcPts val="674"/>
                </a:lnSpc>
                <a:defRPr/>
              </a:pPr>
              <a:t>‹Nr.›</a:t>
            </a:fld>
            <a:endParaRPr lang="de-DE" sz="563" b="0" i="1" kern="1200" dirty="0">
              <a:solidFill>
                <a:srgbClr val="B5B1A7"/>
              </a:solidFill>
              <a:latin typeface="Helvetica"/>
              <a:ea typeface="ヒラギノ角ゴ Pro W3" pitchFamily="84" charset="-128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9510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257175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257175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257175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OA-OEV_ppt-16-9_Folie_en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538"/>
            <a:ext cx="9144000" cy="51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pitchFamily="3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  <a:cs typeface="ＭＳ Ｐゴシック" pitchFamily="3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ndara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3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971600" y="1131590"/>
            <a:ext cx="7776864" cy="2396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r>
              <a:rPr lang="de-DE" sz="1800" dirty="0" err="1">
                <a:latin typeface="Calibri" panose="020F0502020204030204" pitchFamily="34" charset="0"/>
              </a:rPr>
              <a:t>Innoprom</a:t>
            </a:r>
            <a:r>
              <a:rPr lang="de-DE" sz="1800" dirty="0">
                <a:latin typeface="Calibri" panose="020F0502020204030204" pitchFamily="34" charset="0"/>
              </a:rPr>
              <a:t> 2020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Online-Session: </a:t>
            </a:r>
            <a:r>
              <a:rPr lang="en-US" sz="1800" dirty="0">
                <a:latin typeface="Calibri" panose="020F0502020204030204" pitchFamily="34" charset="0"/>
              </a:rPr>
              <a:t>STANDARDIZATION AS BASIS FOR INDUSTRY 4.0</a:t>
            </a:r>
            <a:br>
              <a:rPr lang="de-DE" sz="1800" dirty="0">
                <a:latin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2400" dirty="0">
                <a:latin typeface="Calibri" panose="020F0502020204030204" pitchFamily="34" charset="0"/>
              </a:rPr>
              <a:t>German and </a:t>
            </a:r>
            <a:r>
              <a:rPr lang="de-DE" sz="2400" dirty="0" err="1">
                <a:latin typeface="Calibri" panose="020F0502020204030204" pitchFamily="34" charset="0"/>
              </a:rPr>
              <a:t>Russian</a:t>
            </a:r>
            <a:r>
              <a:rPr lang="de-DE" sz="2400" dirty="0">
                <a:latin typeface="Calibri" panose="020F0502020204030204" pitchFamily="34" charset="0"/>
              </a:rPr>
              <a:t> Industrial </a:t>
            </a:r>
            <a:r>
              <a:rPr lang="de-DE" sz="2400" dirty="0" err="1">
                <a:latin typeface="Calibri" panose="020F0502020204030204" pitchFamily="34" charset="0"/>
              </a:rPr>
              <a:t>Strategies</a:t>
            </a:r>
            <a:r>
              <a:rPr lang="de-DE" sz="2400" dirty="0">
                <a:latin typeface="Calibri" panose="020F0502020204030204" pitchFamily="34" charset="0"/>
              </a:rPr>
              <a:t>: </a:t>
            </a:r>
            <a:r>
              <a:rPr lang="de-DE" sz="2400" dirty="0" err="1">
                <a:latin typeface="Calibri" panose="020F0502020204030204" pitchFamily="34" charset="0"/>
              </a:rPr>
              <a:t>Similarities</a:t>
            </a:r>
            <a:r>
              <a:rPr lang="de-DE" sz="2400" dirty="0">
                <a:latin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</a:rPr>
              <a:t>Synergies</a:t>
            </a:r>
            <a:r>
              <a:rPr lang="de-DE" sz="2400" dirty="0">
                <a:latin typeface="Calibri" panose="020F0502020204030204" pitchFamily="34" charset="0"/>
              </a:rPr>
              <a:t>, </a:t>
            </a:r>
            <a:r>
              <a:rPr lang="de-DE" sz="2400" dirty="0" err="1">
                <a:latin typeface="Calibri" panose="020F0502020204030204" pitchFamily="34" charset="0"/>
              </a:rPr>
              <a:t>Chances</a:t>
            </a:r>
            <a:br>
              <a:rPr lang="de-DE" sz="2400" dirty="0">
                <a:latin typeface="Calibri" panose="020F0502020204030204" pitchFamily="34" charset="0"/>
              </a:rPr>
            </a:br>
            <a:br>
              <a:rPr lang="de-DE" altLang="de-DE" sz="20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r>
              <a:rPr lang="de-DE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  <a:t>Jens Böhlmann, </a:t>
            </a:r>
            <a:br>
              <a:rPr lang="de-DE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r>
              <a:rPr lang="de-DE" altLang="de-DE" sz="1600" dirty="0" err="1">
                <a:latin typeface="Calibri" panose="020F0502020204030204" pitchFamily="34" charset="0"/>
                <a:cs typeface="Candara" panose="020E0502030303020204" pitchFamily="34" charset="0"/>
              </a:rPr>
              <a:t>Diretor</a:t>
            </a:r>
            <a:r>
              <a:rPr lang="de-DE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  <a:t> SME at </a:t>
            </a:r>
            <a:r>
              <a:rPr lang="de-DE" altLang="de-DE" sz="1600" dirty="0" err="1">
                <a:latin typeface="Calibri" panose="020F0502020204030204" pitchFamily="34" charset="0"/>
                <a:cs typeface="Candara" panose="020E0502030303020204" pitchFamily="34" charset="0"/>
              </a:rPr>
              <a:t>the</a:t>
            </a:r>
            <a:r>
              <a:rPr lang="de-DE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  <a:t> </a:t>
            </a:r>
            <a:r>
              <a:rPr lang="en-US" altLang="de-DE" sz="1600" dirty="0">
                <a:latin typeface="Calibri" panose="020F0502020204030204" pitchFamily="34" charset="0"/>
                <a:cs typeface="Candara" panose="020E0502030303020204" pitchFamily="34" charset="0"/>
              </a:rPr>
              <a:t>German Eastern Business Association</a:t>
            </a:r>
            <a:br>
              <a:rPr lang="de-DE" altLang="de-DE" sz="20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endParaRPr lang="de-DE" altLang="de-DE" sz="1400" dirty="0">
              <a:latin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72200" y="3939902"/>
            <a:ext cx="240699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Moscow, 7th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July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27634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BCA770F-3B56-4CB5-AB73-70C978A46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01" y="811974"/>
            <a:ext cx="3888432" cy="2592288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78769" y="771550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725262" y="360000"/>
            <a:ext cx="7524345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/>
              <a:t>Две сратегии</a:t>
            </a:r>
            <a:r>
              <a:rPr lang="de-DE" sz="2000" b="1" dirty="0"/>
              <a:t> – </a:t>
            </a:r>
            <a:r>
              <a:rPr lang="ru-RU" sz="2000" b="1" dirty="0"/>
              <a:t>Одна цель </a:t>
            </a:r>
            <a:endParaRPr kumimoji="0" lang="de-DE" sz="2000" b="1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C89C102-4FCE-42C1-B161-BDE0162152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6016" y="811974"/>
            <a:ext cx="3510905" cy="348796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6468"/>
                </a:solidFill>
              </a:rPr>
              <a:t>Национальная промышленная стратегия 2030 года - Стратегические руководящие принципы немецкой и европейской промышленной политики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6468"/>
                </a:solidFill>
              </a:rPr>
              <a:t>Сводная стратегия развития обрабатывающей промышленности Российской Федерации до 2024 года и на период до 2035 года</a:t>
            </a:r>
            <a:endParaRPr lang="de-DE" sz="1900" dirty="0">
              <a:solidFill>
                <a:srgbClr val="006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0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058A0BE-FF00-431B-B66D-3280D9AB30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4565990" y="1098533"/>
            <a:ext cx="3683618" cy="34172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886A0F-1BA2-4AE7-B24D-0417B8E5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725262" y="1151032"/>
            <a:ext cx="3702721" cy="336475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78769" y="771550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725262" y="360000"/>
            <a:ext cx="7524345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/>
              <a:t>Стратегии развития промышлнности </a:t>
            </a:r>
            <a:r>
              <a:rPr lang="de-DE" sz="2000" b="1" dirty="0"/>
              <a:t>– </a:t>
            </a:r>
            <a:r>
              <a:rPr lang="ru-RU" sz="2000" b="1" dirty="0"/>
              <a:t>основные цели</a:t>
            </a:r>
            <a:endParaRPr kumimoji="0" lang="de-DE" sz="2000" b="1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39F98A4-D979-4077-A304-A2328DCD1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6474" y="808200"/>
            <a:ext cx="3679327" cy="3708454"/>
          </a:xfrm>
          <a:noFill/>
          <a:ln>
            <a:solidFill>
              <a:srgbClr val="006468"/>
            </a:solidFill>
          </a:ln>
        </p:spPr>
        <p:txBody>
          <a:bodyPr/>
          <a:lstStyle/>
          <a:p>
            <a:pPr indent="0" algn="ctr">
              <a:buNone/>
            </a:pPr>
            <a:r>
              <a:rPr lang="de-DE" sz="1100" b="1" dirty="0">
                <a:solidFill>
                  <a:srgbClr val="006468"/>
                </a:solidFill>
              </a:rPr>
              <a:t> </a:t>
            </a:r>
            <a:r>
              <a:rPr lang="ru-RU" sz="1600" b="1" dirty="0">
                <a:solidFill>
                  <a:srgbClr val="006468"/>
                </a:solidFill>
              </a:rPr>
              <a:t>Германия</a:t>
            </a:r>
            <a:endParaRPr lang="de-DE" sz="1600" b="1" dirty="0">
              <a:solidFill>
                <a:srgbClr val="006468"/>
              </a:solidFill>
            </a:endParaRP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Увеличение промышленного производства </a:t>
            </a:r>
            <a:r>
              <a:rPr lang="de-DE" sz="1300" dirty="0">
                <a:solidFill>
                  <a:srgbClr val="006468"/>
                </a:solidFill>
              </a:rPr>
              <a:t>(25%)</a:t>
            </a: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Сохранение конкурентноспособности</a:t>
            </a: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Сохранение закрытых производственно-сбытовых цепочек (Европа) </a:t>
            </a: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Укрепление малых и средних промышленных предприятий </a:t>
            </a: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Защита важнейших объектов инфраструктуры </a:t>
            </a: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Обеспечение безопасности стратегических отраслей </a:t>
            </a:r>
            <a:endParaRPr lang="en-GB" sz="1300" dirty="0">
              <a:solidFill>
                <a:srgbClr val="006468"/>
              </a:solidFill>
            </a:endParaRP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Цифровизация / Чемпионы Европы </a:t>
            </a:r>
            <a:endParaRPr lang="de-DE" sz="1300" dirty="0">
              <a:solidFill>
                <a:srgbClr val="006468"/>
              </a:solidFill>
            </a:endParaRP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Инвестиции в НИОКР</a:t>
            </a:r>
          </a:p>
          <a:p>
            <a:pPr marL="4320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Свободные, открытые международные рынки </a:t>
            </a:r>
            <a:endParaRPr lang="de-DE" sz="1300" dirty="0">
              <a:solidFill>
                <a:srgbClr val="006468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646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200" dirty="0">
              <a:solidFill>
                <a:srgbClr val="006468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7924C29-9D65-4FEC-8572-14D997ABEE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8656" y="807330"/>
            <a:ext cx="3679327" cy="3708454"/>
          </a:xfrm>
          <a:noFill/>
          <a:ln>
            <a:solidFill>
              <a:srgbClr val="006468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600" b="1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Россия</a:t>
            </a:r>
            <a:endParaRPr lang="de-DE" sz="1600" b="1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промышленного производства </a:t>
            </a:r>
            <a:r>
              <a:rPr lang="de-DE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(17%)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Повышение конкурентноспособности</a:t>
            </a:r>
            <a:endParaRPr lang="de-DE" sz="13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Интеграция в международные цепочки поставок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Укрепление малых и средних промышленных предприятий </a:t>
            </a:r>
            <a:endParaRPr lang="de-DE" sz="13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Уменьшение зависимости от импорта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Экспорт промышленных товаров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Цифровизация</a:t>
            </a:r>
            <a:endParaRPr lang="de-DE" sz="13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Инвестиции в НИОКР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Сотрудничество в области технологий и инноваций </a:t>
            </a:r>
            <a:endParaRPr lang="de-DE" sz="13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1100" b="1" dirty="0">
              <a:solidFill>
                <a:srgbClr val="0064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9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058A0BE-FF00-431B-B66D-3280D9AB30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4565990" y="1098533"/>
            <a:ext cx="3683618" cy="34172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F886A0F-1BA2-4AE7-B24D-0417B8E588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725262" y="1151032"/>
            <a:ext cx="3702721" cy="3364752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78769" y="771550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725262" y="360000"/>
            <a:ext cx="7524345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 algn="ctr">
              <a:defRPr/>
            </a:pPr>
            <a:r>
              <a:rPr lang="ru-RU" sz="2000" b="1" dirty="0"/>
              <a:t>Стратегии развития промышлнности</a:t>
            </a:r>
            <a:r>
              <a:rPr lang="de-DE" sz="2000" b="1" dirty="0"/>
              <a:t> - </a:t>
            </a:r>
            <a:r>
              <a:rPr lang="ru-RU" sz="2000" b="1" dirty="0"/>
              <a:t>вызовы</a:t>
            </a:r>
            <a:endParaRPr kumimoji="0" lang="de-DE" sz="2000" b="1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39F98A4-D979-4077-A304-A2328DCD1B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66474" y="808200"/>
            <a:ext cx="3679327" cy="3708454"/>
          </a:xfrm>
          <a:noFill/>
          <a:ln>
            <a:solidFill>
              <a:srgbClr val="006468"/>
            </a:solidFill>
          </a:ln>
        </p:spPr>
        <p:txBody>
          <a:bodyPr/>
          <a:lstStyle/>
          <a:p>
            <a:pPr indent="0" algn="ctr">
              <a:buNone/>
            </a:pPr>
            <a:r>
              <a:rPr lang="de-DE" sz="1400" b="1" dirty="0">
                <a:solidFill>
                  <a:srgbClr val="006468"/>
                </a:solidFill>
              </a:rPr>
              <a:t> </a:t>
            </a:r>
            <a:r>
              <a:rPr lang="ru-RU" sz="1400" b="1" dirty="0">
                <a:solidFill>
                  <a:srgbClr val="006468"/>
                </a:solidFill>
              </a:rPr>
              <a:t>Германия</a:t>
            </a:r>
            <a:endParaRPr lang="de-DE" sz="1400" b="1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Поддержание процветания в долгосрочной перспективе 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Цифровизация предприятий МСП 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Финансирование стартапов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Участие в платформенной экономике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Цифровые технологии (ИИ, автономное управление, Интернет вещей) 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Сохранение закрытых производственно-сбытовых цепочек 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Промышленный и технологический суверенитет </a:t>
            </a:r>
            <a:endParaRPr lang="de-DE" sz="1400" dirty="0">
              <a:solidFill>
                <a:srgbClr val="006468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</a:rPr>
              <a:t>Защита важнейших объектов инфраструктуры </a:t>
            </a:r>
            <a:endParaRPr lang="de-DE" sz="1400" dirty="0">
              <a:solidFill>
                <a:srgbClr val="006468"/>
              </a:solidFill>
            </a:endParaRPr>
          </a:p>
          <a:p>
            <a:pPr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de-DE" sz="1400" dirty="0">
                <a:solidFill>
                  <a:srgbClr val="006468"/>
                </a:solidFill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6468"/>
              </a:solidFill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07924C29-9D65-4FEC-8572-14D997ABEE5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748656" y="807330"/>
            <a:ext cx="3679327" cy="3708454"/>
          </a:xfrm>
          <a:noFill/>
          <a:ln>
            <a:solidFill>
              <a:srgbClr val="006468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Россия</a:t>
            </a:r>
            <a:endParaRPr lang="de-DE" sz="1400" b="1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Конкурентоспособность на мировом рынке промышленной продукции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экспорта 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Искусственный интелект (ИИ), цифровизация экономики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расходов на НИОКР 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Увеличение производительности труда 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Большая ориентированность на клиента и спрос 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Международное сотрудничество в области инноваций и технологий 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64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квалифицированных специалистов </a:t>
            </a: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0064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1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BEF896-7F2B-4E3F-9031-92C771975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012" y="771550"/>
            <a:ext cx="3846737" cy="3624306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85260" y="747644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725262" y="360000"/>
            <a:ext cx="7524345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lvl="0" algn="ctr">
              <a:defRPr/>
            </a:pPr>
            <a:r>
              <a:rPr lang="ru-RU" sz="2000" b="1">
                <a:latin typeface="Calibri" panose="020F0502020204030204" pitchFamily="34" charset="0"/>
              </a:rPr>
              <a:t>Возможные направления сотрудничества </a:t>
            </a:r>
            <a:endParaRPr kumimoji="0" lang="de-DE" sz="2000" b="1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4DE5F-4190-426F-9491-3BC4C90D85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5262" y="771549"/>
            <a:ext cx="4422802" cy="3624307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Реструктуризация производственно-сбытовых цепочек и цепочек поставок в Европу</a:t>
            </a:r>
            <a:endParaRPr lang="de-DE" sz="1300" dirty="0">
              <a:solidFill>
                <a:srgbClr val="006468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Подготовка высококвалифицированных специалистов </a:t>
            </a:r>
            <a:endParaRPr lang="de-DE" sz="1300" dirty="0">
              <a:solidFill>
                <a:srgbClr val="006468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Цифровизация промышленности (Промышленность 4.0) </a:t>
            </a:r>
            <a:endParaRPr lang="de-DE" sz="1300" dirty="0">
              <a:solidFill>
                <a:srgbClr val="006468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Развитие системы квалифицированного технического обслуживания и сервиса</a:t>
            </a:r>
            <a:endParaRPr lang="de-DE" sz="1300" dirty="0">
              <a:solidFill>
                <a:srgbClr val="006468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Искусственный интеллект - разработка                        общих/ международных стандартов для цифровизации (онтология, семантика, интероперабельность)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Разработка общей системы стандартов для экономического пространства ЕС-ЕАЭС/важнейшие отрасли промышленности </a:t>
            </a:r>
            <a:endParaRPr lang="de-DE" sz="1300" dirty="0">
              <a:solidFill>
                <a:srgbClr val="006468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Поддержка стартапов прежде всего в цифровой области </a:t>
            </a:r>
            <a:endParaRPr lang="de-DE" sz="1300" dirty="0">
              <a:solidFill>
                <a:srgbClr val="006468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006468"/>
                </a:solidFill>
              </a:rPr>
              <a:t>Модернизация и цифровизация машин и оборудования 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de-DE" sz="1050" dirty="0">
              <a:solidFill>
                <a:srgbClr val="006468"/>
              </a:solidFill>
            </a:endParaRPr>
          </a:p>
          <a:p>
            <a:pPr lvl="0" indent="0">
              <a:buNone/>
            </a:pPr>
            <a:endParaRPr lang="de-DE" sz="1050" dirty="0">
              <a:solidFill>
                <a:srgbClr val="006468"/>
              </a:solidFill>
            </a:endParaRPr>
          </a:p>
          <a:p>
            <a:pPr lvl="0" indent="0">
              <a:buNone/>
            </a:pPr>
            <a:endParaRPr lang="de-DE" sz="1100" dirty="0">
              <a:solidFill>
                <a:srgbClr val="006468"/>
              </a:solidFill>
            </a:endParaRPr>
          </a:p>
          <a:p>
            <a:pPr lvl="0" indent="0">
              <a:buNone/>
            </a:pPr>
            <a:endParaRPr lang="de-DE" sz="1100" dirty="0">
              <a:solidFill>
                <a:srgbClr val="006468"/>
              </a:solidFill>
            </a:endParaRPr>
          </a:p>
          <a:p>
            <a:pPr lvl="0" indent="0">
              <a:buNone/>
            </a:pPr>
            <a:endParaRPr lang="de-DE" sz="1100" dirty="0">
              <a:solidFill>
                <a:srgbClr val="006468"/>
              </a:solidFill>
            </a:endParaRPr>
          </a:p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274557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85260" y="747644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C6A08DDC-CD63-4020-965D-11BB33186DF2}"/>
              </a:ext>
            </a:extLst>
          </p:cNvPr>
          <p:cNvSpPr txBox="1">
            <a:spLocks/>
          </p:cNvSpPr>
          <p:nvPr/>
        </p:nvSpPr>
        <p:spPr>
          <a:xfrm>
            <a:off x="725262" y="360000"/>
            <a:ext cx="7524345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latin typeface="Calibri" panose="020F0502020204030204" pitchFamily="34" charset="0"/>
              </a:rPr>
              <a:t>Преимущества кооперации</a:t>
            </a:r>
            <a:endParaRPr kumimoji="0" lang="de-DE" sz="2000" b="1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34" charset="-128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C4DE5F-4190-426F-9491-3BC4C90D85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6188" y="776612"/>
            <a:ext cx="3733419" cy="3624307"/>
          </a:xfrm>
          <a:solidFill>
            <a:schemeClr val="bg1">
              <a:lumMod val="95000"/>
            </a:schemeClr>
          </a:solidFill>
          <a:ln>
            <a:solidFill>
              <a:srgbClr val="006468"/>
            </a:solidFill>
          </a:ln>
        </p:spPr>
        <p:txBody>
          <a:bodyPr/>
          <a:lstStyle/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Укрепление экономического влияния </a:t>
            </a:r>
            <a:endParaRPr lang="de-DE" dirty="0">
              <a:solidFill>
                <a:srgbClr val="006468"/>
              </a:solidFill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Партнеры на равных с США и с Китаем</a:t>
            </a: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Обращение к лучшим практикам</a:t>
            </a: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Цифровизация на основе общих норм и стандартов </a:t>
            </a: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Лучший доступ к рынку</a:t>
            </a:r>
            <a:endParaRPr lang="de-DE" dirty="0">
              <a:solidFill>
                <a:srgbClr val="006468"/>
              </a:solidFill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Улучшение финансирования </a:t>
            </a:r>
            <a:endParaRPr lang="de-DE" dirty="0">
              <a:solidFill>
                <a:srgbClr val="006468"/>
              </a:solidFill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Доступ к интеллектуальным ресурсам </a:t>
            </a:r>
            <a:endParaRPr lang="de-DE" dirty="0">
              <a:solidFill>
                <a:srgbClr val="006468"/>
              </a:solidFill>
            </a:endParaRPr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6468"/>
                </a:solidFill>
              </a:rPr>
              <a:t>Совместные исследования и разработки </a:t>
            </a:r>
            <a:endParaRPr lang="de-DE" dirty="0">
              <a:solidFill>
                <a:srgbClr val="006468"/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>
              <a:solidFill>
                <a:srgbClr val="00646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646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646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646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6468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>
              <a:solidFill>
                <a:srgbClr val="006468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565853-9808-4C1A-AA0F-138CFCE0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62" y="771549"/>
            <a:ext cx="3733419" cy="36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4209B905-5FE2-4A18-9D04-2BA26FB0D7DC}"/>
              </a:ext>
            </a:extLst>
          </p:cNvPr>
          <p:cNvSpPr txBox="1">
            <a:spLocks/>
          </p:cNvSpPr>
          <p:nvPr/>
        </p:nvSpPr>
        <p:spPr>
          <a:xfrm>
            <a:off x="4985260" y="747644"/>
            <a:ext cx="3248152" cy="33147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i="0" kern="2400" spc="-10" baseline="0">
                <a:solidFill>
                  <a:srgbClr val="00647D"/>
                </a:solidFill>
                <a:latin typeface="Calibri"/>
                <a:ea typeface="ＭＳ Ｐゴシック" pitchFamily="34" charset="-128"/>
                <a:cs typeface="ＭＳ Ｐゴシック" pitchFamily="31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  <a:cs typeface="ＭＳ Ｐゴシック" pitchFamily="3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ndara" pitchFamily="34" charset="0"/>
                <a:ea typeface="ＭＳ Ｐゴシック" pitchFamily="34" charset="-128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2000" b="0" i="0" u="none" strike="noStrike" kern="2400" cap="none" spc="-10" normalizeH="0" baseline="0" noProof="0" dirty="0">
              <a:ln>
                <a:noFill/>
              </a:ln>
              <a:solidFill>
                <a:srgbClr val="00647D"/>
              </a:solidFill>
              <a:effectLst/>
              <a:uLnTx/>
              <a:uFillTx/>
              <a:latin typeface="Calibri"/>
              <a:ea typeface="ＭＳ Ｐゴシック" pitchFamily="34" charset="-128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3832C5-9EA9-4095-A97E-027A2899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269859"/>
            <a:ext cx="8100392" cy="407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7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 bwMode="auto">
          <a:xfrm>
            <a:off x="971600" y="1131590"/>
            <a:ext cx="7776864" cy="23964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tIns="0" rIns="0" numCol="1" anchor="t" anchorCtr="0" compatLnSpc="1">
            <a:prstTxWarp prst="textNoShape">
              <a:avLst/>
            </a:prstTxWarp>
          </a:bodyPr>
          <a:lstStyle/>
          <a:p>
            <a:pPr algn="ctr"/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 err="1">
                <a:latin typeface="Calibri" panose="020F0502020204030204" pitchFamily="34" charset="0"/>
              </a:rPr>
              <a:t>Innoprom</a:t>
            </a:r>
            <a:r>
              <a:rPr lang="de-DE" sz="1800" dirty="0">
                <a:latin typeface="Calibri" panose="020F0502020204030204" pitchFamily="34" charset="0"/>
              </a:rPr>
              <a:t> 2020</a:t>
            </a:r>
            <a:br>
              <a:rPr lang="de-DE" sz="1800" dirty="0">
                <a:latin typeface="Calibri" panose="020F0502020204030204" pitchFamily="34" charset="0"/>
              </a:rPr>
            </a:br>
            <a:r>
              <a:rPr lang="de-DE" sz="1800" dirty="0">
                <a:latin typeface="Calibri" panose="020F0502020204030204" pitchFamily="34" charset="0"/>
              </a:rPr>
              <a:t>Online-Session: </a:t>
            </a:r>
            <a:r>
              <a:rPr lang="en-US" sz="1800" dirty="0">
                <a:latin typeface="Calibri" panose="020F0502020204030204" pitchFamily="34" charset="0"/>
              </a:rPr>
              <a:t>STANDARDIZATION AS BASIS FOR INDUSTRY 4.0</a:t>
            </a:r>
            <a:br>
              <a:rPr lang="de-DE" sz="1800" dirty="0">
                <a:latin typeface="Calibri" panose="020F0502020204030204" pitchFamily="34" charset="0"/>
              </a:rPr>
            </a:br>
            <a:br>
              <a:rPr lang="de-DE" sz="1800" dirty="0">
                <a:latin typeface="Calibri" panose="020F0502020204030204" pitchFamily="34" charset="0"/>
              </a:rPr>
            </a:br>
            <a:r>
              <a:rPr lang="de-DE" dirty="0" err="1">
                <a:latin typeface="Calibri" panose="020F0502020204030204" pitchFamily="34" charset="0"/>
              </a:rPr>
              <a:t>Thank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you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very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much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for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your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attention</a:t>
            </a:r>
            <a:br>
              <a:rPr lang="de-DE" altLang="de-DE" sz="2000" dirty="0">
                <a:latin typeface="Calibri" panose="020F050202020403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br>
              <a:rPr lang="de-DE" altLang="de-DE" sz="2000" dirty="0">
                <a:latin typeface="Candara" panose="020E0502030303020204" pitchFamily="34" charset="0"/>
                <a:cs typeface="Candara" panose="020E0502030303020204" pitchFamily="34" charset="0"/>
              </a:rPr>
            </a:br>
            <a:endParaRPr lang="de-DE" altLang="de-DE" sz="1400" dirty="0">
              <a:latin typeface="Candara" panose="020E0502030303020204" pitchFamily="34" charset="0"/>
              <a:cs typeface="Candara" panose="020E050203030302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6372200" y="3939902"/>
            <a:ext cx="2406995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Moscow, 7th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of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0647D"/>
                </a:solidFill>
                <a:latin typeface="Calibri" panose="020F0502020204030204" pitchFamily="34" charset="0"/>
              </a:rPr>
              <a:t>July</a:t>
            </a:r>
            <a:r>
              <a:rPr lang="de-DE" sz="1400" dirty="0">
                <a:solidFill>
                  <a:srgbClr val="00647D"/>
                </a:solidFill>
                <a:latin typeface="Calibri" panose="020F050202020403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378921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t-Ausschuss">
      <a:dk1>
        <a:srgbClr val="143968"/>
      </a:dk1>
      <a:lt1>
        <a:sysClr val="window" lastClr="FFFFFF"/>
      </a:lt1>
      <a:dk2>
        <a:srgbClr val="3F537D"/>
      </a:dk2>
      <a:lt2>
        <a:srgbClr val="B8B8B8"/>
      </a:lt2>
      <a:accent1>
        <a:srgbClr val="D02320"/>
      </a:accent1>
      <a:accent2>
        <a:srgbClr val="F1AB1F"/>
      </a:accent2>
      <a:accent3>
        <a:srgbClr val="262F74"/>
      </a:accent3>
      <a:accent4>
        <a:srgbClr val="9289B4"/>
      </a:accent4>
      <a:accent5>
        <a:srgbClr val="744F3D"/>
      </a:accent5>
      <a:accent6>
        <a:srgbClr val="B43D27"/>
      </a:accent6>
      <a:hlink>
        <a:srgbClr val="3F537D"/>
      </a:hlink>
      <a:folHlink>
        <a:srgbClr val="3F537D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AA133E"/>
      </a:dk2>
      <a:lt2>
        <a:srgbClr val="837C74"/>
      </a:lt2>
      <a:accent1>
        <a:srgbClr val="4B4B4D"/>
      </a:accent1>
      <a:accent2>
        <a:srgbClr val="AA133E"/>
      </a:accent2>
      <a:accent3>
        <a:srgbClr val="EFE7DD"/>
      </a:accent3>
      <a:accent4>
        <a:srgbClr val="C7C6CC"/>
      </a:accent4>
      <a:accent5>
        <a:srgbClr val="AA133E"/>
      </a:accent5>
      <a:accent6>
        <a:srgbClr val="EFE7DD"/>
      </a:accent6>
      <a:hlink>
        <a:srgbClr val="C7C6CC"/>
      </a:hlink>
      <a:folHlink>
        <a:srgbClr val="AA13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Benutzerdefiniertes Design">
  <a:themeElements>
    <a:clrScheme name="Benutzerdefiniert 1">
      <a:dk1>
        <a:sysClr val="windowText" lastClr="000000"/>
      </a:dk1>
      <a:lt1>
        <a:sysClr val="window" lastClr="FFFFFF"/>
      </a:lt1>
      <a:dk2>
        <a:srgbClr val="AA133E"/>
      </a:dk2>
      <a:lt2>
        <a:srgbClr val="837C74"/>
      </a:lt2>
      <a:accent1>
        <a:srgbClr val="4B4B4D"/>
      </a:accent1>
      <a:accent2>
        <a:srgbClr val="AA133E"/>
      </a:accent2>
      <a:accent3>
        <a:srgbClr val="EFE7DD"/>
      </a:accent3>
      <a:accent4>
        <a:srgbClr val="C7C6CC"/>
      </a:accent4>
      <a:accent5>
        <a:srgbClr val="AA133E"/>
      </a:accent5>
      <a:accent6>
        <a:srgbClr val="EFE7DD"/>
      </a:accent6>
      <a:hlink>
        <a:srgbClr val="C7C6CC"/>
      </a:hlink>
      <a:folHlink>
        <a:srgbClr val="AA13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Ost-Ausschuss 1">
      <a:dk1>
        <a:srgbClr val="143968"/>
      </a:dk1>
      <a:lt1>
        <a:sysClr val="window" lastClr="FFFFFF"/>
      </a:lt1>
      <a:dk2>
        <a:srgbClr val="141313"/>
      </a:dk2>
      <a:lt2>
        <a:srgbClr val="B8B8B8"/>
      </a:lt2>
      <a:accent1>
        <a:srgbClr val="D02320"/>
      </a:accent1>
      <a:accent2>
        <a:srgbClr val="F1AB1F"/>
      </a:accent2>
      <a:accent3>
        <a:srgbClr val="3F537D"/>
      </a:accent3>
      <a:accent4>
        <a:srgbClr val="9289B4"/>
      </a:accent4>
      <a:accent5>
        <a:srgbClr val="744F3D"/>
      </a:accent5>
      <a:accent6>
        <a:srgbClr val="B43D27"/>
      </a:accent6>
      <a:hlink>
        <a:srgbClr val="393531"/>
      </a:hlink>
      <a:folHlink>
        <a:srgbClr val="393531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5A51548D18078489EDDD9DFCB52D3D2" ma:contentTypeVersion="12" ma:contentTypeDescription="Ein neues Dokument erstellen." ma:contentTypeScope="" ma:versionID="bd86b59bb9524acdf233bb7d20e7a9fd">
  <xsd:schema xmlns:xsd="http://www.w3.org/2001/XMLSchema" xmlns:xs="http://www.w3.org/2001/XMLSchema" xmlns:p="http://schemas.microsoft.com/office/2006/metadata/properties" xmlns:ns3="1a15154e-3bb0-4c80-acf6-a0e2feb54efa" xmlns:ns4="8f10ece9-11ab-45e4-b7c4-3fd494de9e3a" targetNamespace="http://schemas.microsoft.com/office/2006/metadata/properties" ma:root="true" ma:fieldsID="7e2f73fb2bf05acf0bc7fa31fe407b56" ns3:_="" ns4:_="">
    <xsd:import namespace="1a15154e-3bb0-4c80-acf6-a0e2feb54efa"/>
    <xsd:import namespace="8f10ece9-11ab-45e4-b7c4-3fd494de9e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5154e-3bb0-4c80-acf6-a0e2feb54e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0ece9-11ab-45e4-b7c4-3fd494de9e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7DCD0-3983-4B8D-9D5A-03BCF8C8E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DD73B-0701-45D6-BA12-394992E15CA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f10ece9-11ab-45e4-b7c4-3fd494de9e3a"/>
    <ds:schemaRef ds:uri="1a15154e-3bb0-4c80-acf6-a0e2feb54ef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8532826-3F33-4ABF-B995-26E74455CA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15154e-3bb0-4c80-acf6-a0e2feb54efa"/>
    <ds:schemaRef ds:uri="8f10ece9-11ab-45e4-b7c4-3fd494de9e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Bildschirmpräsentation (16:9)</PresentationFormat>
  <Paragraphs>76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8</vt:i4>
      </vt:variant>
    </vt:vector>
  </HeadingPairs>
  <TitlesOfParts>
    <vt:vector size="20" baseType="lpstr">
      <vt:lpstr>Arial</vt:lpstr>
      <vt:lpstr>Calibri</vt:lpstr>
      <vt:lpstr>Candara</vt:lpstr>
      <vt:lpstr>Helvetica</vt:lpstr>
      <vt:lpstr>Office Theme</vt:lpstr>
      <vt:lpstr>1_Office Theme</vt:lpstr>
      <vt:lpstr>3_Office Theme</vt:lpstr>
      <vt:lpstr>2_Office Theme</vt:lpstr>
      <vt:lpstr>4_Office Theme</vt:lpstr>
      <vt:lpstr>Benutzerdefiniertes Design</vt:lpstr>
      <vt:lpstr>2_Benutzerdefiniertes Design</vt:lpstr>
      <vt:lpstr>5_Office Theme</vt:lpstr>
      <vt:lpstr>Innoprom 2020 Online-Session: STANDARDIZATION AS BASIS FOR INDUSTRY 4.0   German and Russian Industrial Strategies: Similarities, Synergies, Chances  Jens Böhlmann,  Diretor SME at the German Eastern Business Association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Innoprom 2020 Online-Session: STANDARDIZATION AS BASIS FOR INDUSTRY 4.0  Thank you very much for your attention    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</dc:title>
  <dc:creator>Ost-Ausschuss – Osteuropaverein der Deutschen Wirtschaft e.V.</dc:creator>
  <cp:lastModifiedBy>Radaikina, Ekaterina</cp:lastModifiedBy>
  <cp:revision>351</cp:revision>
  <cp:lastPrinted>2020-03-04T13:30:21Z</cp:lastPrinted>
  <dcterms:created xsi:type="dcterms:W3CDTF">2016-06-06T23:09:55Z</dcterms:created>
  <dcterms:modified xsi:type="dcterms:W3CDTF">2020-07-06T13:51:05Z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0x01010015A51548D18078489EDDD9DFCB52D3D2</vt:lpwstr>
  </property>
</Properties>
</file>