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22"/>
  </p:notesMasterIdLst>
  <p:sldIdLst>
    <p:sldId id="278" r:id="rId5"/>
    <p:sldId id="279" r:id="rId6"/>
    <p:sldId id="262" r:id="rId7"/>
    <p:sldId id="282" r:id="rId8"/>
    <p:sldId id="263" r:id="rId9"/>
    <p:sldId id="259" r:id="rId10"/>
    <p:sldId id="281" r:id="rId11"/>
    <p:sldId id="270" r:id="rId12"/>
    <p:sldId id="264" r:id="rId13"/>
    <p:sldId id="265" r:id="rId14"/>
    <p:sldId id="271" r:id="rId15"/>
    <p:sldId id="272" r:id="rId16"/>
    <p:sldId id="277" r:id="rId17"/>
    <p:sldId id="273" r:id="rId18"/>
    <p:sldId id="280" r:id="rId19"/>
    <p:sldId id="276" r:id="rId20"/>
    <p:sldId id="269" r:id="rId21"/>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4"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ru-RU" sz="1800" b="0" strike="noStrike" spc="-1">
                <a:solidFill>
                  <a:srgbClr val="000000"/>
                </a:solidFill>
                <a:latin typeface="Calibri"/>
              </a:rPr>
              <a:t>Для перемещения страницы щёлкните мышью</a:t>
            </a:r>
          </a:p>
        </p:txBody>
      </p:sp>
      <p:sp>
        <p:nvSpPr>
          <p:cNvPr id="165" name="PlaceHolder 2"/>
          <p:cNvSpPr>
            <a:spLocks noGrp="1"/>
          </p:cNvSpPr>
          <p:nvPr>
            <p:ph type="body"/>
          </p:nvPr>
        </p:nvSpPr>
        <p:spPr>
          <a:xfrm>
            <a:off x="756000" y="5078520"/>
            <a:ext cx="6047640" cy="4811040"/>
          </a:xfrm>
          <a:prstGeom prst="rect">
            <a:avLst/>
          </a:prstGeom>
        </p:spPr>
        <p:txBody>
          <a:bodyPr lIns="0" tIns="0" rIns="0" bIns="0">
            <a:noAutofit/>
          </a:bodyPr>
          <a:lstStyle/>
          <a:p>
            <a:r>
              <a:rPr lang="ru-RU" sz="2000" b="0" strike="noStrike" spc="-1">
                <a:latin typeface="Arial"/>
              </a:rPr>
              <a:t>Для правки формата примечаний щёлкните мышью</a:t>
            </a:r>
          </a:p>
        </p:txBody>
      </p:sp>
      <p:sp>
        <p:nvSpPr>
          <p:cNvPr id="166" name="PlaceHolder 3"/>
          <p:cNvSpPr>
            <a:spLocks noGrp="1"/>
          </p:cNvSpPr>
          <p:nvPr>
            <p:ph type="hdr"/>
          </p:nvPr>
        </p:nvSpPr>
        <p:spPr>
          <a:xfrm>
            <a:off x="0" y="0"/>
            <a:ext cx="3280680" cy="534240"/>
          </a:xfrm>
          <a:prstGeom prst="rect">
            <a:avLst/>
          </a:prstGeom>
        </p:spPr>
        <p:txBody>
          <a:bodyPr lIns="0" tIns="0" rIns="0" bIns="0">
            <a:noAutofit/>
          </a:bodyPr>
          <a:lstStyle/>
          <a:p>
            <a:r>
              <a:rPr lang="ru-RU" sz="1400" b="0" strike="noStrike" spc="-1">
                <a:latin typeface="Times New Roman"/>
              </a:rPr>
              <a:t> </a:t>
            </a:r>
          </a:p>
        </p:txBody>
      </p:sp>
      <p:sp>
        <p:nvSpPr>
          <p:cNvPr id="167"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ru-RU" sz="1400" b="0" strike="noStrike" spc="-1">
                <a:latin typeface="Times New Roman"/>
              </a:rPr>
              <a:t> </a:t>
            </a:r>
          </a:p>
        </p:txBody>
      </p:sp>
      <p:sp>
        <p:nvSpPr>
          <p:cNvPr id="168" name="PlaceHolder 5"/>
          <p:cNvSpPr>
            <a:spLocks noGrp="1"/>
          </p:cNvSpPr>
          <p:nvPr>
            <p:ph type="ftr"/>
          </p:nvPr>
        </p:nvSpPr>
        <p:spPr>
          <a:xfrm>
            <a:off x="0" y="10157400"/>
            <a:ext cx="3280680" cy="534240"/>
          </a:xfrm>
          <a:prstGeom prst="rect">
            <a:avLst/>
          </a:prstGeom>
        </p:spPr>
        <p:txBody>
          <a:bodyPr lIns="0" tIns="0" rIns="0" bIns="0" anchor="b">
            <a:noAutofit/>
          </a:bodyPr>
          <a:lstStyle/>
          <a:p>
            <a:r>
              <a:rPr lang="ru-RU" sz="1400" b="0" strike="noStrike" spc="-1">
                <a:latin typeface="Times New Roman"/>
              </a:rPr>
              <a:t> </a:t>
            </a:r>
          </a:p>
        </p:txBody>
      </p:sp>
      <p:sp>
        <p:nvSpPr>
          <p:cNvPr id="169"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54992236-88DB-41EA-BD63-7778E8C6387D}" type="slidenum">
              <a:rPr lang="ru-RU" sz="1400" b="0" strike="noStrike" spc="-1">
                <a:latin typeface="Times New Roman"/>
              </a:rPr>
              <a:t>‹#›</a:t>
            </a:fld>
            <a:endParaRPr lang="ru-RU" sz="1400" b="0" strike="noStrike" spc="-1">
              <a:latin typeface="Times New Roman"/>
            </a:endParaRPr>
          </a:p>
        </p:txBody>
      </p:sp>
    </p:spTree>
    <p:extLst>
      <p:ext uri="{BB962C8B-B14F-4D97-AF65-F5344CB8AC3E}">
        <p14:creationId xmlns:p14="http://schemas.microsoft.com/office/powerpoint/2010/main" val="839932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55a12087df81af3_0:notes"/>
          <p:cNvSpPr txBox="1">
            <a:spLocks noGrp="1"/>
          </p:cNvSpPr>
          <p:nvPr>
            <p:ph type="body" idx="1"/>
          </p:nvPr>
        </p:nvSpPr>
        <p:spPr>
          <a:xfrm>
            <a:off x="755968" y="5078613"/>
            <a:ext cx="6047700" cy="4811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dirty="0"/>
          </a:p>
        </p:txBody>
      </p:sp>
      <p:sp>
        <p:nvSpPr>
          <p:cNvPr id="254" name="Google Shape;254;g155a12087df81af3_0:notes"/>
          <p:cNvSpPr>
            <a:spLocks noGrp="1" noRot="1" noChangeAspect="1"/>
          </p:cNvSpPr>
          <p:nvPr>
            <p:ph type="sldImg" idx="2"/>
          </p:nvPr>
        </p:nvSpPr>
        <p:spPr>
          <a:xfrm>
            <a:off x="1106488" y="801688"/>
            <a:ext cx="5346700"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525590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extShape 1"/>
          <p:cNvSpPr txBox="1"/>
          <p:nvPr/>
        </p:nvSpPr>
        <p:spPr>
          <a:xfrm>
            <a:off x="3850560" y="9430200"/>
            <a:ext cx="2945160" cy="496080"/>
          </a:xfrm>
          <a:prstGeom prst="rect">
            <a:avLst/>
          </a:prstGeom>
          <a:noFill/>
          <a:ln>
            <a:noFill/>
          </a:ln>
        </p:spPr>
        <p:txBody>
          <a:bodyPr anchor="b">
            <a:noAutofit/>
          </a:bodyPr>
          <a:lstStyle/>
          <a:p>
            <a:pPr algn="r">
              <a:lnSpc>
                <a:spcPct val="100000"/>
              </a:lnSpc>
            </a:pPr>
            <a:fld id="{E27A35D0-FBE2-46C8-A032-9D8ED5B54C80}" type="slidenum">
              <a:rPr lang="ru-RU" sz="1200" b="0" strike="noStrike" spc="-1">
                <a:solidFill>
                  <a:srgbClr val="000000"/>
                </a:solidFill>
                <a:latin typeface="+mn-lt"/>
                <a:ea typeface="+mn-ea"/>
              </a:rPr>
              <a:t>3</a:t>
            </a:fld>
            <a:endParaRPr lang="ru-RU" sz="1200" b="0" strike="noStrike" spc="-1">
              <a:latin typeface="Times New Roman"/>
            </a:endParaRPr>
          </a:p>
        </p:txBody>
      </p:sp>
      <p:sp>
        <p:nvSpPr>
          <p:cNvPr id="328" name="PlaceHolder 2"/>
          <p:cNvSpPr>
            <a:spLocks noGrp="1" noRot="1" noChangeAspect="1"/>
          </p:cNvSpPr>
          <p:nvPr>
            <p:ph type="sldImg"/>
          </p:nvPr>
        </p:nvSpPr>
        <p:spPr>
          <a:xfrm>
            <a:off x="1143000" y="695325"/>
            <a:ext cx="4572000" cy="3429000"/>
          </a:xfrm>
          <a:prstGeom prst="rect">
            <a:avLst/>
          </a:prstGeom>
        </p:spPr>
      </p:sp>
      <p:sp>
        <p:nvSpPr>
          <p:cNvPr id="329" name="PlaceHolder 3"/>
          <p:cNvSpPr>
            <a:spLocks noGrp="1"/>
          </p:cNvSpPr>
          <p:nvPr>
            <p:ph type="body"/>
          </p:nvPr>
        </p:nvSpPr>
        <p:spPr>
          <a:xfrm>
            <a:off x="685440" y="4343400"/>
            <a:ext cx="5486760" cy="4114800"/>
          </a:xfrm>
          <a:prstGeom prst="rect">
            <a:avLst/>
          </a:prstGeom>
        </p:spPr>
        <p:txBody>
          <a:bodyPr anchor="ctr">
            <a:noAutofit/>
          </a:bodyPr>
          <a:lstStyle/>
          <a:p>
            <a:endParaRPr lang="ru-RU" sz="20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hape 399"/>
          <p:cNvSpPr>
            <a:spLocks noGrp="1" noRot="1" noChangeAspect="1"/>
          </p:cNvSpPr>
          <p:nvPr>
            <p:ph type="sldImg"/>
          </p:nvPr>
        </p:nvSpPr>
        <p:spPr>
          <a:xfrm>
            <a:off x="1108075" y="812800"/>
            <a:ext cx="5343525" cy="4008438"/>
          </a:xfrm>
          <a:prstGeom prst="rect">
            <a:avLst/>
          </a:prstGeom>
        </p:spPr>
        <p:txBody>
          <a:bodyPr/>
          <a:lstStyle/>
          <a:p>
            <a:endParaRPr/>
          </a:p>
        </p:txBody>
      </p:sp>
      <p:sp>
        <p:nvSpPr>
          <p:cNvPr id="400" name="Shape 400"/>
          <p:cNvSpPr>
            <a:spLocks noGrp="1"/>
          </p:cNvSpPr>
          <p:nvPr>
            <p:ph type="body" sz="quarter" idx="1"/>
          </p:nvPr>
        </p:nvSpPr>
        <p:spPr>
          <a:prstGeom prst="rect">
            <a:avLst/>
          </a:prstGeom>
        </p:spPr>
        <p:txBody>
          <a:bodyPr/>
          <a:lstStyle/>
          <a:p>
            <a:r>
              <a:t>Gründungsinitiatoren des „Standardization Council Industrie 4.0“ sind der Bundesverband Informationswirtschaft, Telekommunikation und neue Medien (Bitkom), das Deutsche Institut für Normung (DIN), die Deutsche Kommission Elektrotechnik Elektronik Informationstechnik (DKE), der Verband Deutscher Maschinen- und Anlagenbau (VDMA) sowie der Zentralverband Elektrotechnik- und Elektronikindustrie (ZVEI).</a:t>
            </a:r>
          </a:p>
        </p:txBody>
      </p:sp>
    </p:spTree>
    <p:extLst>
      <p:ext uri="{BB962C8B-B14F-4D97-AF65-F5344CB8AC3E}">
        <p14:creationId xmlns:p14="http://schemas.microsoft.com/office/powerpoint/2010/main" val="2699834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PlaceHolder 1"/>
          <p:cNvSpPr>
            <a:spLocks noGrp="1" noRot="1" noChangeAspect="1"/>
          </p:cNvSpPr>
          <p:nvPr>
            <p:ph type="sldImg"/>
          </p:nvPr>
        </p:nvSpPr>
        <p:spPr>
          <a:xfrm>
            <a:off x="917575" y="744538"/>
            <a:ext cx="4962525" cy="3722687"/>
          </a:xfrm>
          <a:prstGeom prst="rect">
            <a:avLst/>
          </a:prstGeom>
        </p:spPr>
      </p:sp>
      <p:sp>
        <p:nvSpPr>
          <p:cNvPr id="331" name="PlaceHolder 2"/>
          <p:cNvSpPr>
            <a:spLocks noGrp="1"/>
          </p:cNvSpPr>
          <p:nvPr>
            <p:ph type="body"/>
          </p:nvPr>
        </p:nvSpPr>
        <p:spPr>
          <a:xfrm>
            <a:off x="679680" y="4716000"/>
            <a:ext cx="5437800" cy="4467240"/>
          </a:xfrm>
          <a:prstGeom prst="rect">
            <a:avLst/>
          </a:prstGeom>
        </p:spPr>
        <p:txBody>
          <a:bodyPr>
            <a:noAutofit/>
          </a:bodyPr>
          <a:lstStyle/>
          <a:p>
            <a:endParaRPr lang="ru-RU" sz="2000" b="0" strike="noStrike" spc="-1" dirty="0">
              <a:latin typeface="Arial"/>
            </a:endParaRPr>
          </a:p>
        </p:txBody>
      </p:sp>
      <p:sp>
        <p:nvSpPr>
          <p:cNvPr id="332" name="TextShape 3"/>
          <p:cNvSpPr txBox="1"/>
          <p:nvPr/>
        </p:nvSpPr>
        <p:spPr>
          <a:xfrm>
            <a:off x="3850560" y="9430200"/>
            <a:ext cx="2945160" cy="496080"/>
          </a:xfrm>
          <a:prstGeom prst="rect">
            <a:avLst/>
          </a:prstGeom>
          <a:noFill/>
          <a:ln>
            <a:noFill/>
          </a:ln>
        </p:spPr>
        <p:txBody>
          <a:bodyPr anchor="b">
            <a:noAutofit/>
          </a:bodyPr>
          <a:lstStyle/>
          <a:p>
            <a:pPr algn="r">
              <a:lnSpc>
                <a:spcPct val="100000"/>
              </a:lnSpc>
            </a:pPr>
            <a:fld id="{ADA00291-F650-4652-ACF3-95A49EA85048}" type="slidenum">
              <a:rPr lang="ru-RU" sz="1200" b="0" strike="noStrike" spc="-1">
                <a:solidFill>
                  <a:srgbClr val="000000"/>
                </a:solidFill>
                <a:latin typeface="+mn-lt"/>
                <a:ea typeface="+mn-ea"/>
              </a:rPr>
              <a:t>10</a:t>
            </a:fld>
            <a:endParaRPr lang="ru-RU"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PlaceHolder 1"/>
          <p:cNvSpPr>
            <a:spLocks noGrp="1" noRot="1" noChangeAspect="1"/>
          </p:cNvSpPr>
          <p:nvPr>
            <p:ph type="sldImg"/>
          </p:nvPr>
        </p:nvSpPr>
        <p:spPr>
          <a:xfrm>
            <a:off x="917575" y="744538"/>
            <a:ext cx="4957763" cy="3717925"/>
          </a:xfrm>
          <a:prstGeom prst="rect">
            <a:avLst/>
          </a:prstGeom>
        </p:spPr>
      </p:sp>
      <p:sp>
        <p:nvSpPr>
          <p:cNvPr id="377" name="PlaceHolder 2"/>
          <p:cNvSpPr>
            <a:spLocks noGrp="1"/>
          </p:cNvSpPr>
          <p:nvPr>
            <p:ph type="body"/>
          </p:nvPr>
        </p:nvSpPr>
        <p:spPr>
          <a:xfrm>
            <a:off x="679680" y="4715640"/>
            <a:ext cx="5432760" cy="4461840"/>
          </a:xfrm>
          <a:prstGeom prst="rect">
            <a:avLst/>
          </a:prstGeom>
        </p:spPr>
        <p:txBody>
          <a:bodyPr lIns="0" tIns="0" rIns="0" bIns="0">
            <a:noAutofit/>
          </a:bodyPr>
          <a:lstStyle/>
          <a:p>
            <a:endParaRPr lang="ru-RU" sz="2000" b="0" strike="noStrike" spc="-1">
              <a:latin typeface="Arial"/>
            </a:endParaRPr>
          </a:p>
        </p:txBody>
      </p:sp>
      <p:sp>
        <p:nvSpPr>
          <p:cNvPr id="378" name="CustomShape 3"/>
          <p:cNvSpPr/>
          <p:nvPr/>
        </p:nvSpPr>
        <p:spPr>
          <a:xfrm>
            <a:off x="3850200" y="9429840"/>
            <a:ext cx="2940120" cy="49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374D18E-B3D6-45BA-87E1-4255F728FFE6}" type="slidenum">
              <a:rPr lang="ru-RU" sz="1200" b="0" strike="noStrike" spc="-1">
                <a:solidFill>
                  <a:srgbClr val="000000"/>
                </a:solidFill>
                <a:latin typeface="+mn-lt"/>
                <a:ea typeface="+mn-ea"/>
              </a:rPr>
              <a:t>11</a:t>
            </a:fld>
            <a:endParaRPr lang="ru-RU" sz="1200" b="0" strike="noStrike" spc="-1">
              <a:latin typeface="Arial"/>
            </a:endParaRPr>
          </a:p>
        </p:txBody>
      </p:sp>
    </p:spTree>
    <p:extLst>
      <p:ext uri="{BB962C8B-B14F-4D97-AF65-F5344CB8AC3E}">
        <p14:creationId xmlns:p14="http://schemas.microsoft.com/office/powerpoint/2010/main" val="1691986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2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2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3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3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35" name="PlaceHolder 2"/>
          <p:cNvSpPr>
            <a:spLocks noGrp="1"/>
          </p:cNvSpPr>
          <p:nvPr>
            <p:ph type="body"/>
          </p:nvPr>
        </p:nvSpPr>
        <p:spPr>
          <a:xfrm>
            <a:off x="457200" y="160452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36" name="PlaceHolder 3"/>
          <p:cNvSpPr>
            <a:spLocks noGrp="1"/>
          </p:cNvSpPr>
          <p:nvPr>
            <p:ph type="body"/>
          </p:nvPr>
        </p:nvSpPr>
        <p:spPr>
          <a:xfrm>
            <a:off x="3239640" y="160452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37" name="PlaceHolder 4"/>
          <p:cNvSpPr>
            <a:spLocks noGrp="1"/>
          </p:cNvSpPr>
          <p:nvPr>
            <p:ph type="body"/>
          </p:nvPr>
        </p:nvSpPr>
        <p:spPr>
          <a:xfrm>
            <a:off x="6022080" y="160452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38" name="PlaceHolder 5"/>
          <p:cNvSpPr>
            <a:spLocks noGrp="1"/>
          </p:cNvSpPr>
          <p:nvPr>
            <p:ph type="body"/>
          </p:nvPr>
        </p:nvSpPr>
        <p:spPr>
          <a:xfrm>
            <a:off x="457200" y="368208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39" name="PlaceHolder 6"/>
          <p:cNvSpPr>
            <a:spLocks noGrp="1"/>
          </p:cNvSpPr>
          <p:nvPr>
            <p:ph type="body"/>
          </p:nvPr>
        </p:nvSpPr>
        <p:spPr>
          <a:xfrm>
            <a:off x="3239640" y="368208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40" name="PlaceHolder 7"/>
          <p:cNvSpPr>
            <a:spLocks noGrp="1"/>
          </p:cNvSpPr>
          <p:nvPr>
            <p:ph type="body"/>
          </p:nvPr>
        </p:nvSpPr>
        <p:spPr>
          <a:xfrm>
            <a:off x="6022080" y="368208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2 Texte mit Überschrift">
    <p:spTree>
      <p:nvGrpSpPr>
        <p:cNvPr id="1" name=""/>
        <p:cNvGrpSpPr/>
        <p:nvPr/>
      </p:nvGrpSpPr>
      <p:grpSpPr>
        <a:xfrm>
          <a:off x="0" y="0"/>
          <a:ext cx="0" cy="0"/>
          <a:chOff x="0" y="0"/>
          <a:chExt cx="0" cy="0"/>
        </a:xfrm>
      </p:grpSpPr>
      <p:sp>
        <p:nvSpPr>
          <p:cNvPr id="56" name="Shape 5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1770793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47"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4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5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5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6"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5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5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6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6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6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6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6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6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6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6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7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7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7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7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76" name="PlaceHolder 2"/>
          <p:cNvSpPr>
            <a:spLocks noGrp="1"/>
          </p:cNvSpPr>
          <p:nvPr>
            <p:ph type="body"/>
          </p:nvPr>
        </p:nvSpPr>
        <p:spPr>
          <a:xfrm>
            <a:off x="457200" y="160452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77" name="PlaceHolder 3"/>
          <p:cNvSpPr>
            <a:spLocks noGrp="1"/>
          </p:cNvSpPr>
          <p:nvPr>
            <p:ph type="body"/>
          </p:nvPr>
        </p:nvSpPr>
        <p:spPr>
          <a:xfrm>
            <a:off x="3239640" y="160452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78" name="PlaceHolder 4"/>
          <p:cNvSpPr>
            <a:spLocks noGrp="1"/>
          </p:cNvSpPr>
          <p:nvPr>
            <p:ph type="body"/>
          </p:nvPr>
        </p:nvSpPr>
        <p:spPr>
          <a:xfrm>
            <a:off x="6022080" y="160452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79" name="PlaceHolder 5"/>
          <p:cNvSpPr>
            <a:spLocks noGrp="1"/>
          </p:cNvSpPr>
          <p:nvPr>
            <p:ph type="body"/>
          </p:nvPr>
        </p:nvSpPr>
        <p:spPr>
          <a:xfrm>
            <a:off x="457200" y="368208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80" name="PlaceHolder 6"/>
          <p:cNvSpPr>
            <a:spLocks noGrp="1"/>
          </p:cNvSpPr>
          <p:nvPr>
            <p:ph type="body"/>
          </p:nvPr>
        </p:nvSpPr>
        <p:spPr>
          <a:xfrm>
            <a:off x="3239640" y="368208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81" name="PlaceHolder 7"/>
          <p:cNvSpPr>
            <a:spLocks noGrp="1"/>
          </p:cNvSpPr>
          <p:nvPr>
            <p:ph type="body"/>
          </p:nvPr>
        </p:nvSpPr>
        <p:spPr>
          <a:xfrm>
            <a:off x="6022080" y="368208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88"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90"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9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9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457200" y="274680"/>
            <a:ext cx="8229240" cy="529776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9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9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9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10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0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03"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10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0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07"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109"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10"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1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1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15"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117" name="PlaceHolder 2"/>
          <p:cNvSpPr>
            <a:spLocks noGrp="1"/>
          </p:cNvSpPr>
          <p:nvPr>
            <p:ph type="body"/>
          </p:nvPr>
        </p:nvSpPr>
        <p:spPr>
          <a:xfrm>
            <a:off x="457200" y="160452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118" name="PlaceHolder 3"/>
          <p:cNvSpPr>
            <a:spLocks noGrp="1"/>
          </p:cNvSpPr>
          <p:nvPr>
            <p:ph type="body"/>
          </p:nvPr>
        </p:nvSpPr>
        <p:spPr>
          <a:xfrm>
            <a:off x="3239640" y="160452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119" name="PlaceHolder 4"/>
          <p:cNvSpPr>
            <a:spLocks noGrp="1"/>
          </p:cNvSpPr>
          <p:nvPr>
            <p:ph type="body"/>
          </p:nvPr>
        </p:nvSpPr>
        <p:spPr>
          <a:xfrm>
            <a:off x="6022080" y="160452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120" name="PlaceHolder 5"/>
          <p:cNvSpPr>
            <a:spLocks noGrp="1"/>
          </p:cNvSpPr>
          <p:nvPr>
            <p:ph type="body"/>
          </p:nvPr>
        </p:nvSpPr>
        <p:spPr>
          <a:xfrm>
            <a:off x="457200" y="368208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121" name="PlaceHolder 6"/>
          <p:cNvSpPr>
            <a:spLocks noGrp="1"/>
          </p:cNvSpPr>
          <p:nvPr>
            <p:ph type="body"/>
          </p:nvPr>
        </p:nvSpPr>
        <p:spPr>
          <a:xfrm>
            <a:off x="3239640" y="368208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122" name="PlaceHolder 7"/>
          <p:cNvSpPr>
            <a:spLocks noGrp="1"/>
          </p:cNvSpPr>
          <p:nvPr>
            <p:ph type="body"/>
          </p:nvPr>
        </p:nvSpPr>
        <p:spPr>
          <a:xfrm>
            <a:off x="6022080" y="368208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129"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1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13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13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3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457200" y="274680"/>
            <a:ext cx="8229240" cy="529776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13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3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4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14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4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4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14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4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4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15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5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15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5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5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5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158" name="PlaceHolder 2"/>
          <p:cNvSpPr>
            <a:spLocks noGrp="1"/>
          </p:cNvSpPr>
          <p:nvPr>
            <p:ph type="body"/>
          </p:nvPr>
        </p:nvSpPr>
        <p:spPr>
          <a:xfrm>
            <a:off x="457200" y="160452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159" name="PlaceHolder 3"/>
          <p:cNvSpPr>
            <a:spLocks noGrp="1"/>
          </p:cNvSpPr>
          <p:nvPr>
            <p:ph type="body"/>
          </p:nvPr>
        </p:nvSpPr>
        <p:spPr>
          <a:xfrm>
            <a:off x="3239640" y="160452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160" name="PlaceHolder 4"/>
          <p:cNvSpPr>
            <a:spLocks noGrp="1"/>
          </p:cNvSpPr>
          <p:nvPr>
            <p:ph type="body"/>
          </p:nvPr>
        </p:nvSpPr>
        <p:spPr>
          <a:xfrm>
            <a:off x="6022080" y="160452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161" name="PlaceHolder 5"/>
          <p:cNvSpPr>
            <a:spLocks noGrp="1"/>
          </p:cNvSpPr>
          <p:nvPr>
            <p:ph type="body"/>
          </p:nvPr>
        </p:nvSpPr>
        <p:spPr>
          <a:xfrm>
            <a:off x="457200" y="368208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162" name="PlaceHolder 6"/>
          <p:cNvSpPr>
            <a:spLocks noGrp="1"/>
          </p:cNvSpPr>
          <p:nvPr>
            <p:ph type="body"/>
          </p:nvPr>
        </p:nvSpPr>
        <p:spPr>
          <a:xfrm>
            <a:off x="3239640" y="368208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163" name="PlaceHolder 7"/>
          <p:cNvSpPr>
            <a:spLocks noGrp="1"/>
          </p:cNvSpPr>
          <p:nvPr>
            <p:ph type="body"/>
          </p:nvPr>
        </p:nvSpPr>
        <p:spPr>
          <a:xfrm>
            <a:off x="6022080" y="368208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1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1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2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2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2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anchor="ctr">
            <a:noAutofit/>
          </a:bodyPr>
          <a:lstStyle/>
          <a:p>
            <a:pPr algn="ctr">
              <a:lnSpc>
                <a:spcPct val="100000"/>
              </a:lnSpc>
            </a:pPr>
            <a:r>
              <a:rPr lang="ru-RU" sz="4400" b="0" strike="noStrike" spc="-1">
                <a:solidFill>
                  <a:srgbClr val="000000"/>
                </a:solidFill>
                <a:latin typeface="Calibri"/>
              </a:rPr>
              <a:t>Образец заголовка</a:t>
            </a:r>
          </a:p>
        </p:txBody>
      </p:sp>
      <p:sp>
        <p:nvSpPr>
          <p:cNvPr id="6" name="PlaceHolder 2"/>
          <p:cNvSpPr>
            <a:spLocks noGrp="1"/>
          </p:cNvSpPr>
          <p:nvPr>
            <p:ph type="dt"/>
          </p:nvPr>
        </p:nvSpPr>
        <p:spPr>
          <a:xfrm>
            <a:off x="457200" y="6356520"/>
            <a:ext cx="2133360" cy="364680"/>
          </a:xfrm>
          <a:prstGeom prst="rect">
            <a:avLst/>
          </a:prstGeom>
        </p:spPr>
        <p:txBody>
          <a:bodyPr anchor="ctr">
            <a:noAutofit/>
          </a:bodyPr>
          <a:lstStyle/>
          <a:p>
            <a:pPr>
              <a:lnSpc>
                <a:spcPct val="100000"/>
              </a:lnSpc>
            </a:pPr>
            <a:fld id="{61D3F805-C085-4719-A718-3B65EAB2967C}" type="datetime">
              <a:rPr lang="ru-RU" sz="1200" b="0" strike="noStrike" spc="-1">
                <a:solidFill>
                  <a:srgbClr val="8B8B8B"/>
                </a:solidFill>
                <a:latin typeface="Calibri"/>
              </a:rPr>
              <a:t>07.04.2021</a:t>
            </a:fld>
            <a:endParaRPr lang="ru-RU" sz="1200" b="0" strike="noStrike" spc="-1">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noAutofit/>
          </a:bodyPr>
          <a:lstStyle/>
          <a:p>
            <a:endParaRPr lang="ru-RU" sz="2400" b="0" strike="noStrike" spc="-1">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E43CF205-1752-437B-A3DD-4FE5C97D9F0B}" type="slidenum">
              <a:rPr lang="ru-RU" sz="1200" b="0" strike="noStrike" spc="-1">
                <a:solidFill>
                  <a:srgbClr val="8B8B8B"/>
                </a:solidFill>
                <a:latin typeface="Calibri"/>
              </a:rPr>
              <a:t>‹#›</a:t>
            </a:fld>
            <a:endParaRPr lang="ru-RU" sz="1200" b="0" strike="noStrike" spc="-1">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solidFill>
                  <a:srgbClr val="000000"/>
                </a:solidFill>
                <a:latin typeface="Calibri"/>
              </a:rPr>
              <a:t>Для правки структуры щёлкните мышью</a:t>
            </a:r>
          </a:p>
          <a:p>
            <a:pPr marL="864000" lvl="1" indent="-324000">
              <a:spcBef>
                <a:spcPts val="1134"/>
              </a:spcBef>
              <a:buClr>
                <a:srgbClr val="000000"/>
              </a:buClr>
              <a:buSzPct val="75000"/>
              <a:buFont typeface="Symbol" charset="2"/>
              <a:buChar char=""/>
            </a:pPr>
            <a:r>
              <a:rPr lang="ru-RU" sz="2400" b="0" strike="noStrike" spc="-1">
                <a:solidFill>
                  <a:srgbClr val="000000"/>
                </a:solidFill>
                <a:latin typeface="Calibri"/>
              </a:rPr>
              <a:t>Второй уровень структуры</a:t>
            </a:r>
          </a:p>
          <a:p>
            <a:pPr marL="1296000" lvl="2" indent="-288000">
              <a:spcBef>
                <a:spcPts val="850"/>
              </a:spcBef>
              <a:buClr>
                <a:srgbClr val="000000"/>
              </a:buClr>
              <a:buSzPct val="45000"/>
              <a:buFont typeface="Wingdings" charset="2"/>
              <a:buChar char=""/>
            </a:pPr>
            <a:r>
              <a:rPr lang="ru-RU" sz="2000" b="0" strike="noStrike" spc="-1">
                <a:solidFill>
                  <a:srgbClr val="000000"/>
                </a:solidFill>
                <a:latin typeface="Calibri"/>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solidFill>
                  <a:srgbClr val="000000"/>
                </a:solidFill>
                <a:latin typeface="Calibri"/>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Calibri"/>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Calibri"/>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Calibri"/>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0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anchor="ctr">
            <a:noAutofit/>
          </a:bodyPr>
          <a:lstStyle/>
          <a:p>
            <a:pPr algn="ctr">
              <a:lnSpc>
                <a:spcPct val="100000"/>
              </a:lnSpc>
            </a:pPr>
            <a:r>
              <a:rPr lang="ru-RU" sz="4400" b="0" strike="noStrike" spc="-1">
                <a:solidFill>
                  <a:srgbClr val="000000"/>
                </a:solidFill>
                <a:latin typeface="Calibri"/>
              </a:rPr>
              <a:t>Образец заголовка</a:t>
            </a:r>
          </a:p>
        </p:txBody>
      </p:sp>
      <p:sp>
        <p:nvSpPr>
          <p:cNvPr id="42" name="PlaceHolder 2"/>
          <p:cNvSpPr>
            <a:spLocks noGrp="1"/>
          </p:cNvSpPr>
          <p:nvPr>
            <p:ph type="body"/>
          </p:nvPr>
        </p:nvSpPr>
        <p:spPr>
          <a:xfrm>
            <a:off x="457200" y="1600200"/>
            <a:ext cx="8229240" cy="4525560"/>
          </a:xfrm>
          <a:prstGeom prst="rect">
            <a:avLst/>
          </a:prstGeom>
        </p:spPr>
        <p:txBody>
          <a:bodyPr>
            <a:noAutofit/>
          </a:bodyPr>
          <a:lstStyle/>
          <a:p>
            <a:pPr marL="343080" indent="-342720">
              <a:lnSpc>
                <a:spcPct val="100000"/>
              </a:lnSpc>
              <a:spcBef>
                <a:spcPts val="641"/>
              </a:spcBef>
              <a:buClr>
                <a:srgbClr val="000000"/>
              </a:buClr>
              <a:buFont typeface="Arial"/>
              <a:buChar char="•"/>
            </a:pPr>
            <a:r>
              <a:rPr lang="ru-RU" sz="3200" b="0" strike="noStrike" spc="-1">
                <a:solidFill>
                  <a:srgbClr val="000000"/>
                </a:solidFill>
                <a:latin typeface="Calibri"/>
              </a:rPr>
              <a:t>Образец текста</a:t>
            </a:r>
          </a:p>
          <a:p>
            <a:pPr marL="743040" lvl="1" indent="-285480">
              <a:lnSpc>
                <a:spcPct val="100000"/>
              </a:lnSpc>
              <a:spcBef>
                <a:spcPts val="561"/>
              </a:spcBef>
              <a:buClr>
                <a:srgbClr val="000000"/>
              </a:buClr>
              <a:buFont typeface="Arial"/>
              <a:buChar char="–"/>
            </a:pPr>
            <a:r>
              <a:rPr lang="ru-RU" sz="2800" b="0" strike="noStrike" spc="-1">
                <a:solidFill>
                  <a:srgbClr val="000000"/>
                </a:solidFill>
                <a:latin typeface="Calibri"/>
              </a:rPr>
              <a:t>Второй уровень</a:t>
            </a:r>
          </a:p>
          <a:p>
            <a:pPr marL="1143000" lvl="2" indent="-228240">
              <a:lnSpc>
                <a:spcPct val="100000"/>
              </a:lnSpc>
              <a:spcBef>
                <a:spcPts val="479"/>
              </a:spcBef>
              <a:buClr>
                <a:srgbClr val="000000"/>
              </a:buClr>
              <a:buFont typeface="Arial"/>
              <a:buChar char="•"/>
            </a:pPr>
            <a:r>
              <a:rPr lang="ru-RU" sz="2400" b="0" strike="noStrike" spc="-1">
                <a:solidFill>
                  <a:srgbClr val="000000"/>
                </a:solidFill>
                <a:latin typeface="Calibri"/>
              </a:rPr>
              <a:t>Третий уровень</a:t>
            </a:r>
          </a:p>
          <a:p>
            <a:pPr marL="1600200" lvl="3" indent="-228240">
              <a:lnSpc>
                <a:spcPct val="100000"/>
              </a:lnSpc>
              <a:spcBef>
                <a:spcPts val="400"/>
              </a:spcBef>
              <a:buClr>
                <a:srgbClr val="000000"/>
              </a:buClr>
              <a:buFont typeface="Arial"/>
              <a:buChar char="–"/>
            </a:pPr>
            <a:r>
              <a:rPr lang="ru-RU" sz="2000" b="0" strike="noStrike" spc="-1">
                <a:solidFill>
                  <a:srgbClr val="000000"/>
                </a:solidFill>
                <a:latin typeface="Calibri"/>
              </a:rPr>
              <a:t>Четвертый уровень</a:t>
            </a:r>
          </a:p>
          <a:p>
            <a:pPr marL="2057400" lvl="4" indent="-228240">
              <a:lnSpc>
                <a:spcPct val="100000"/>
              </a:lnSpc>
              <a:spcBef>
                <a:spcPts val="400"/>
              </a:spcBef>
              <a:buClr>
                <a:srgbClr val="000000"/>
              </a:buClr>
              <a:buFont typeface="Arial"/>
              <a:buChar char="»"/>
            </a:pPr>
            <a:r>
              <a:rPr lang="ru-RU" sz="2000" b="0" strike="noStrike" spc="-1">
                <a:solidFill>
                  <a:srgbClr val="000000"/>
                </a:solidFill>
                <a:latin typeface="Calibri"/>
              </a:rPr>
              <a:t>Пятый уровень</a:t>
            </a:r>
          </a:p>
        </p:txBody>
      </p:sp>
      <p:sp>
        <p:nvSpPr>
          <p:cNvPr id="43" name="PlaceHolder 3"/>
          <p:cNvSpPr>
            <a:spLocks noGrp="1"/>
          </p:cNvSpPr>
          <p:nvPr>
            <p:ph type="dt"/>
          </p:nvPr>
        </p:nvSpPr>
        <p:spPr>
          <a:xfrm>
            <a:off x="457200" y="6356520"/>
            <a:ext cx="2133360" cy="364680"/>
          </a:xfrm>
          <a:prstGeom prst="rect">
            <a:avLst/>
          </a:prstGeom>
        </p:spPr>
        <p:txBody>
          <a:bodyPr anchor="ctr">
            <a:noAutofit/>
          </a:bodyPr>
          <a:lstStyle/>
          <a:p>
            <a:pPr>
              <a:lnSpc>
                <a:spcPct val="100000"/>
              </a:lnSpc>
            </a:pPr>
            <a:fld id="{48F6474F-F535-4C15-AB0D-5F747F48BCE3}" type="datetime">
              <a:rPr lang="ru-RU" sz="1200" b="0" strike="noStrike" spc="-1">
                <a:solidFill>
                  <a:srgbClr val="8B8B8B"/>
                </a:solidFill>
                <a:latin typeface="Calibri"/>
              </a:rPr>
              <a:t>07.04.2021</a:t>
            </a:fld>
            <a:endParaRPr lang="ru-RU" sz="1200" b="0" strike="noStrike" spc="-1">
              <a:latin typeface="Times New Roman"/>
            </a:endParaRPr>
          </a:p>
        </p:txBody>
      </p:sp>
      <p:sp>
        <p:nvSpPr>
          <p:cNvPr id="44" name="PlaceHolder 4"/>
          <p:cNvSpPr>
            <a:spLocks noGrp="1"/>
          </p:cNvSpPr>
          <p:nvPr>
            <p:ph type="ftr"/>
          </p:nvPr>
        </p:nvSpPr>
        <p:spPr>
          <a:xfrm>
            <a:off x="3124080" y="6356520"/>
            <a:ext cx="2895120" cy="364680"/>
          </a:xfrm>
          <a:prstGeom prst="rect">
            <a:avLst/>
          </a:prstGeom>
        </p:spPr>
        <p:txBody>
          <a:bodyPr anchor="ctr">
            <a:noAutofit/>
          </a:bodyPr>
          <a:lstStyle/>
          <a:p>
            <a:endParaRPr lang="ru-RU" sz="2400" b="0" strike="noStrike" spc="-1">
              <a:latin typeface="Times New Roman"/>
            </a:endParaRPr>
          </a:p>
        </p:txBody>
      </p:sp>
      <p:sp>
        <p:nvSpPr>
          <p:cNvPr id="45" name="PlaceHolder 5"/>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FA51749E-5D0B-41B4-9986-AC5CD94BD138}" type="slidenum">
              <a:rPr lang="ru-RU" sz="1200" b="0" strike="noStrike" spc="-1">
                <a:solidFill>
                  <a:srgbClr val="8B8B8B"/>
                </a:solidFill>
                <a:latin typeface="Calibri"/>
              </a:rPr>
              <a:t>‹#›</a:t>
            </a:fld>
            <a:endParaRPr lang="ru-RU"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dt"/>
          </p:nvPr>
        </p:nvSpPr>
        <p:spPr>
          <a:xfrm>
            <a:off x="457200" y="6356520"/>
            <a:ext cx="2133360" cy="364680"/>
          </a:xfrm>
          <a:prstGeom prst="rect">
            <a:avLst/>
          </a:prstGeom>
        </p:spPr>
        <p:txBody>
          <a:bodyPr anchor="ctr">
            <a:noAutofit/>
          </a:bodyPr>
          <a:lstStyle/>
          <a:p>
            <a:pPr>
              <a:lnSpc>
                <a:spcPct val="100000"/>
              </a:lnSpc>
            </a:pPr>
            <a:fld id="{59F5CF1A-FAF8-4361-B183-DDE5A4DCAEE6}" type="datetime">
              <a:rPr lang="ru-RU" sz="1200" b="0" strike="noStrike" spc="-1">
                <a:solidFill>
                  <a:srgbClr val="8B8B8B"/>
                </a:solidFill>
                <a:latin typeface="Calibri"/>
              </a:rPr>
              <a:t>07.04.2021</a:t>
            </a:fld>
            <a:endParaRPr lang="ru-RU" sz="1200" b="0" strike="noStrike" spc="-1">
              <a:latin typeface="Times New Roman"/>
            </a:endParaRPr>
          </a:p>
        </p:txBody>
      </p:sp>
      <p:sp>
        <p:nvSpPr>
          <p:cNvPr id="83" name="PlaceHolder 2"/>
          <p:cNvSpPr>
            <a:spLocks noGrp="1"/>
          </p:cNvSpPr>
          <p:nvPr>
            <p:ph type="ftr"/>
          </p:nvPr>
        </p:nvSpPr>
        <p:spPr>
          <a:xfrm>
            <a:off x="3124080" y="6356520"/>
            <a:ext cx="2895120" cy="364680"/>
          </a:xfrm>
          <a:prstGeom prst="rect">
            <a:avLst/>
          </a:prstGeom>
        </p:spPr>
        <p:txBody>
          <a:bodyPr anchor="ctr">
            <a:noAutofit/>
          </a:bodyPr>
          <a:lstStyle/>
          <a:p>
            <a:endParaRPr lang="ru-RU" sz="2400" b="0" strike="noStrike" spc="-1">
              <a:latin typeface="Times New Roman"/>
            </a:endParaRPr>
          </a:p>
        </p:txBody>
      </p:sp>
      <p:sp>
        <p:nvSpPr>
          <p:cNvPr id="84" name="PlaceHolder 3"/>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88336641-E3A3-406B-8CD5-3C734F6010EC}" type="slidenum">
              <a:rPr lang="ru-RU" sz="1200" b="0" strike="noStrike" spc="-1">
                <a:solidFill>
                  <a:srgbClr val="8B8B8B"/>
                </a:solidFill>
                <a:latin typeface="Calibri"/>
              </a:rPr>
              <a:t>‹#›</a:t>
            </a:fld>
            <a:endParaRPr lang="ru-RU" sz="1200" b="0" strike="noStrike" spc="-1">
              <a:latin typeface="Times New Roman"/>
            </a:endParaRPr>
          </a:p>
        </p:txBody>
      </p:sp>
      <p:sp>
        <p:nvSpPr>
          <p:cNvPr id="85" name="PlaceHolder 4"/>
          <p:cNvSpPr>
            <a:spLocks noGrp="1"/>
          </p:cNvSpPr>
          <p:nvPr>
            <p:ph type="title"/>
          </p:nvPr>
        </p:nvSpPr>
        <p:spPr>
          <a:xfrm>
            <a:off x="457200" y="273600"/>
            <a:ext cx="8229240" cy="1144800"/>
          </a:xfrm>
          <a:prstGeom prst="rect">
            <a:avLst/>
          </a:prstGeom>
        </p:spPr>
        <p:txBody>
          <a:bodyPr lIns="0" tIns="0" rIns="0" bIns="0" anchor="ctr">
            <a:noAutofit/>
          </a:bodyPr>
          <a:lstStyle/>
          <a:p>
            <a:r>
              <a:rPr lang="ru-RU" sz="1800" b="0" strike="noStrike" spc="-1">
                <a:solidFill>
                  <a:srgbClr val="000000"/>
                </a:solidFill>
                <a:latin typeface="Calibri"/>
              </a:rPr>
              <a:t>Для правки текста заглавия щёлкните мышью</a:t>
            </a:r>
          </a:p>
        </p:txBody>
      </p:sp>
      <p:sp>
        <p:nvSpPr>
          <p:cNvPr id="86"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solidFill>
                  <a:srgbClr val="000000"/>
                </a:solidFill>
                <a:latin typeface="Calibri"/>
              </a:rPr>
              <a:t>Для правки структуры щёлкните мышью</a:t>
            </a:r>
          </a:p>
          <a:p>
            <a:pPr marL="864000" lvl="1" indent="-324000">
              <a:spcBef>
                <a:spcPts val="1134"/>
              </a:spcBef>
              <a:buClr>
                <a:srgbClr val="000000"/>
              </a:buClr>
              <a:buSzPct val="75000"/>
              <a:buFont typeface="Symbol" charset="2"/>
              <a:buChar char=""/>
            </a:pPr>
            <a:r>
              <a:rPr lang="ru-RU" sz="2400" b="0" strike="noStrike" spc="-1">
                <a:solidFill>
                  <a:srgbClr val="000000"/>
                </a:solidFill>
                <a:latin typeface="Calibri"/>
              </a:rPr>
              <a:t>Второй уровень структуры</a:t>
            </a:r>
          </a:p>
          <a:p>
            <a:pPr marL="1296000" lvl="2" indent="-288000">
              <a:spcBef>
                <a:spcPts val="850"/>
              </a:spcBef>
              <a:buClr>
                <a:srgbClr val="000000"/>
              </a:buClr>
              <a:buSzPct val="45000"/>
              <a:buFont typeface="Wingdings" charset="2"/>
              <a:buChar char=""/>
            </a:pPr>
            <a:r>
              <a:rPr lang="ru-RU" sz="2000" b="0" strike="noStrike" spc="-1">
                <a:solidFill>
                  <a:srgbClr val="000000"/>
                </a:solidFill>
                <a:latin typeface="Calibri"/>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solidFill>
                  <a:srgbClr val="000000"/>
                </a:solidFill>
                <a:latin typeface="Calibri"/>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Calibri"/>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Calibri"/>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Calibri"/>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 name="PlaceHolder 1"/>
          <p:cNvSpPr>
            <a:spLocks noGrp="1"/>
          </p:cNvSpPr>
          <p:nvPr>
            <p:ph type="dt"/>
          </p:nvPr>
        </p:nvSpPr>
        <p:spPr>
          <a:xfrm>
            <a:off x="5314680" y="6534000"/>
            <a:ext cx="1409760" cy="278640"/>
          </a:xfrm>
          <a:prstGeom prst="rect">
            <a:avLst/>
          </a:prstGeom>
        </p:spPr>
        <p:txBody>
          <a:bodyPr anchor="ctr">
            <a:noAutofit/>
          </a:bodyPr>
          <a:lstStyle/>
          <a:p>
            <a:pPr>
              <a:lnSpc>
                <a:spcPct val="100000"/>
              </a:lnSpc>
            </a:pPr>
            <a:fld id="{6749732A-A6DC-4A32-BE00-BDA6D794653F}" type="datetime1">
              <a:rPr lang="ru-RU" sz="1200" b="0" strike="noStrike" spc="-1">
                <a:solidFill>
                  <a:srgbClr val="7091A1"/>
                </a:solidFill>
                <a:latin typeface="Calibri"/>
              </a:rPr>
              <a:t>07.04.2021</a:t>
            </a:fld>
            <a:endParaRPr lang="ru-RU" sz="1200" b="0" strike="noStrike" spc="-1">
              <a:latin typeface="Times New Roman"/>
            </a:endParaRPr>
          </a:p>
        </p:txBody>
      </p:sp>
      <p:sp>
        <p:nvSpPr>
          <p:cNvPr id="124" name="PlaceHolder 2"/>
          <p:cNvSpPr>
            <a:spLocks noGrp="1"/>
          </p:cNvSpPr>
          <p:nvPr>
            <p:ph type="ftr"/>
          </p:nvPr>
        </p:nvSpPr>
        <p:spPr>
          <a:xfrm>
            <a:off x="3124080" y="6356520"/>
            <a:ext cx="2895120" cy="364680"/>
          </a:xfrm>
          <a:prstGeom prst="rect">
            <a:avLst/>
          </a:prstGeom>
        </p:spPr>
        <p:txBody>
          <a:bodyPr anchor="ctr">
            <a:noAutofit/>
          </a:bodyPr>
          <a:lstStyle/>
          <a:p>
            <a:endParaRPr lang="ru-RU" sz="2400" b="0" strike="noStrike" spc="-1">
              <a:latin typeface="Times New Roman"/>
            </a:endParaRPr>
          </a:p>
        </p:txBody>
      </p:sp>
      <p:sp>
        <p:nvSpPr>
          <p:cNvPr id="125" name="PlaceHolder 3"/>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r>
              <a:rPr lang="ru-RU" sz="1200" b="0" strike="noStrike" spc="-1">
                <a:solidFill>
                  <a:srgbClr val="7091A1"/>
                </a:solidFill>
                <a:latin typeface="Calibri"/>
              </a:rPr>
              <a:t>Seite </a:t>
            </a:r>
            <a:fld id="{298843F8-68AF-42F4-9F5D-EA52BDE9A519}" type="slidenum">
              <a:rPr lang="ru-RU" sz="1200" b="0" strike="noStrike" spc="-1">
                <a:solidFill>
                  <a:srgbClr val="7091A1"/>
                </a:solidFill>
                <a:latin typeface="Calibri"/>
              </a:rPr>
              <a:t>‹#›</a:t>
            </a:fld>
            <a:endParaRPr lang="ru-RU" sz="1200" b="0" strike="noStrike" spc="-1">
              <a:latin typeface="Times New Roman"/>
            </a:endParaRPr>
          </a:p>
        </p:txBody>
      </p:sp>
      <p:sp>
        <p:nvSpPr>
          <p:cNvPr id="126" name="PlaceHolder 4"/>
          <p:cNvSpPr>
            <a:spLocks noGrp="1"/>
          </p:cNvSpPr>
          <p:nvPr>
            <p:ph type="title"/>
          </p:nvPr>
        </p:nvSpPr>
        <p:spPr>
          <a:xfrm>
            <a:off x="457200" y="273600"/>
            <a:ext cx="8229240" cy="1144800"/>
          </a:xfrm>
          <a:prstGeom prst="rect">
            <a:avLst/>
          </a:prstGeom>
        </p:spPr>
        <p:txBody>
          <a:bodyPr lIns="0" tIns="0" rIns="0" bIns="0" anchor="ctr">
            <a:noAutofit/>
          </a:bodyPr>
          <a:lstStyle/>
          <a:p>
            <a:r>
              <a:rPr lang="ru-RU" sz="1800" b="0" strike="noStrike" spc="-1">
                <a:solidFill>
                  <a:srgbClr val="000000"/>
                </a:solidFill>
                <a:latin typeface="Calibri"/>
              </a:rPr>
              <a:t>Для правки текста заглавия щёлкните мышью</a:t>
            </a:r>
          </a:p>
        </p:txBody>
      </p:sp>
      <p:sp>
        <p:nvSpPr>
          <p:cNvPr id="127"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solidFill>
                  <a:srgbClr val="000000"/>
                </a:solidFill>
                <a:latin typeface="Calibri"/>
              </a:rPr>
              <a:t>Для правки структуры щёлкните мышью</a:t>
            </a:r>
          </a:p>
          <a:p>
            <a:pPr marL="864000" lvl="1" indent="-324000">
              <a:spcBef>
                <a:spcPts val="1134"/>
              </a:spcBef>
              <a:buClr>
                <a:srgbClr val="000000"/>
              </a:buClr>
              <a:buSzPct val="75000"/>
              <a:buFont typeface="Symbol" charset="2"/>
              <a:buChar char=""/>
            </a:pPr>
            <a:r>
              <a:rPr lang="ru-RU" sz="2400" b="0" strike="noStrike" spc="-1">
                <a:solidFill>
                  <a:srgbClr val="000000"/>
                </a:solidFill>
                <a:latin typeface="Calibri"/>
              </a:rPr>
              <a:t>Второй уровень структуры</a:t>
            </a:r>
          </a:p>
          <a:p>
            <a:pPr marL="1296000" lvl="2" indent="-288000">
              <a:spcBef>
                <a:spcPts val="850"/>
              </a:spcBef>
              <a:buClr>
                <a:srgbClr val="000000"/>
              </a:buClr>
              <a:buSzPct val="45000"/>
              <a:buFont typeface="Wingdings" charset="2"/>
              <a:buChar char=""/>
            </a:pPr>
            <a:r>
              <a:rPr lang="ru-RU" sz="2000" b="0" strike="noStrike" spc="-1">
                <a:solidFill>
                  <a:srgbClr val="000000"/>
                </a:solidFill>
                <a:latin typeface="Calibri"/>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solidFill>
                  <a:srgbClr val="000000"/>
                </a:solidFill>
                <a:latin typeface="Calibri"/>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Calibri"/>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Calibri"/>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Calibri"/>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jpeg"/><Relationship Id="rId18" Type="http://schemas.openxmlformats.org/officeDocument/2006/relationships/image" Target="../media/image11.jpeg"/><Relationship Id="rId3" Type="http://schemas.openxmlformats.org/officeDocument/2006/relationships/image" Target="../media/image23.png"/><Relationship Id="rId21" Type="http://schemas.openxmlformats.org/officeDocument/2006/relationships/image" Target="../media/image40.jpeg"/><Relationship Id="rId7" Type="http://schemas.openxmlformats.org/officeDocument/2006/relationships/image" Target="../media/image27.jpe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3.png"/><Relationship Id="rId2" Type="http://schemas.openxmlformats.org/officeDocument/2006/relationships/notesSlide" Target="../notesSlides/notesSlide5.xml"/><Relationship Id="rId16" Type="http://schemas.openxmlformats.org/officeDocument/2006/relationships/image" Target="../media/image36.jpeg"/><Relationship Id="rId20" Type="http://schemas.openxmlformats.org/officeDocument/2006/relationships/image" Target="../media/image39.png"/><Relationship Id="rId1" Type="http://schemas.openxmlformats.org/officeDocument/2006/relationships/slideLayout" Target="../slideLayouts/slideLayout26.xml"/><Relationship Id="rId6" Type="http://schemas.openxmlformats.org/officeDocument/2006/relationships/image" Target="../media/image26.jpeg"/><Relationship Id="rId11" Type="http://schemas.openxmlformats.org/officeDocument/2006/relationships/image" Target="../media/image31.jpeg"/><Relationship Id="rId24" Type="http://schemas.openxmlformats.org/officeDocument/2006/relationships/image" Target="../media/image42.png"/><Relationship Id="rId5" Type="http://schemas.openxmlformats.org/officeDocument/2006/relationships/image" Target="../media/image25.jpeg"/><Relationship Id="rId15" Type="http://schemas.openxmlformats.org/officeDocument/2006/relationships/image" Target="../media/image35.jpeg"/><Relationship Id="rId23" Type="http://schemas.openxmlformats.org/officeDocument/2006/relationships/image" Target="../media/image41.png"/><Relationship Id="rId10" Type="http://schemas.openxmlformats.org/officeDocument/2006/relationships/image" Target="../media/image30.jpeg"/><Relationship Id="rId19" Type="http://schemas.openxmlformats.org/officeDocument/2006/relationships/image" Target="../media/image38.jpeg"/><Relationship Id="rId4" Type="http://schemas.openxmlformats.org/officeDocument/2006/relationships/image" Target="../media/image24.jpeg"/><Relationship Id="rId9" Type="http://schemas.openxmlformats.org/officeDocument/2006/relationships/image" Target="../media/image29.png"/><Relationship Id="rId14" Type="http://schemas.openxmlformats.org/officeDocument/2006/relationships/image" Target="../media/image34.jpeg"/><Relationship Id="rId22"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jpeg"/><Relationship Id="rId1" Type="http://schemas.openxmlformats.org/officeDocument/2006/relationships/slideLayout" Target="../slideLayouts/slideLayout38.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8.xml"/><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jpeg"/><Relationship Id="rId1" Type="http://schemas.openxmlformats.org/officeDocument/2006/relationships/slideLayout" Target="../slideLayouts/slideLayout39.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hyperlink" Target="https://www.facebook.com/www.RGTR.ru/" TargetMode="External"/><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
          <p:cNvSpPr/>
          <p:nvPr/>
        </p:nvSpPr>
        <p:spPr>
          <a:xfrm>
            <a:off x="395127" y="2089238"/>
            <a:ext cx="8229090" cy="1285523"/>
          </a:xfrm>
          <a:prstGeom prst="rect">
            <a:avLst/>
          </a:prstGeom>
          <a:noFill/>
          <a:ln>
            <a:noFill/>
          </a:ln>
        </p:spPr>
        <p:txBody>
          <a:bodyPr spcFirstLastPara="1" wrap="square" lIns="82930" tIns="82930" rIns="82930" bIns="82930" anchor="ctr" anchorCtr="0">
            <a:noAutofit/>
          </a:bodyPr>
          <a:lstStyle/>
          <a:p>
            <a:endParaRPr sz="1633"/>
          </a:p>
        </p:txBody>
      </p:sp>
      <p:sp>
        <p:nvSpPr>
          <p:cNvPr id="246" name="Google Shape;246;p1"/>
          <p:cNvSpPr/>
          <p:nvPr/>
        </p:nvSpPr>
        <p:spPr>
          <a:xfrm>
            <a:off x="114899" y="6309320"/>
            <a:ext cx="9143433" cy="277873"/>
          </a:xfrm>
          <a:prstGeom prst="rect">
            <a:avLst/>
          </a:prstGeom>
          <a:noFill/>
          <a:ln>
            <a:noFill/>
          </a:ln>
        </p:spPr>
        <p:txBody>
          <a:bodyPr spcFirstLastPara="1" wrap="square" lIns="81638" tIns="40819" rIns="81638" bIns="40819" anchor="t" anchorCtr="0">
            <a:spAutoFit/>
          </a:bodyPr>
          <a:lstStyle/>
          <a:p>
            <a:pPr algn="ctr"/>
            <a:r>
              <a:rPr lang="ru-RU" sz="1270" b="1">
                <a:solidFill>
                  <a:srgbClr val="808080"/>
                </a:solidFill>
                <a:latin typeface="Calibri"/>
                <a:ea typeface="Calibri"/>
                <a:cs typeface="Calibri"/>
                <a:sym typeface="Calibri"/>
              </a:rPr>
              <a:t>WWW.RGTR.RU 			RGTR@RSPP.RU</a:t>
            </a:r>
            <a:endParaRPr sz="1270">
              <a:latin typeface="Arial"/>
              <a:ea typeface="Arial"/>
              <a:cs typeface="Arial"/>
              <a:sym typeface="Arial"/>
            </a:endParaRPr>
          </a:p>
        </p:txBody>
      </p:sp>
      <p:sp>
        <p:nvSpPr>
          <p:cNvPr id="247" name="Google Shape;247;p1"/>
          <p:cNvSpPr/>
          <p:nvPr/>
        </p:nvSpPr>
        <p:spPr>
          <a:xfrm>
            <a:off x="978627" y="4509120"/>
            <a:ext cx="7415977" cy="1565541"/>
          </a:xfrm>
          <a:prstGeom prst="rect">
            <a:avLst/>
          </a:prstGeom>
          <a:noFill/>
          <a:ln>
            <a:noFill/>
          </a:ln>
        </p:spPr>
        <p:txBody>
          <a:bodyPr spcFirstLastPara="1" wrap="square" lIns="81638" tIns="40819" rIns="81638" bIns="40819" anchor="ctr" anchorCtr="0">
            <a:noAutofit/>
          </a:bodyPr>
          <a:lstStyle/>
          <a:p>
            <a:pPr algn="ctr"/>
            <a:endParaRPr lang="ru-RU" sz="2400" b="1" dirty="0">
              <a:solidFill>
                <a:srgbClr val="376092"/>
              </a:solidFill>
              <a:latin typeface="Calibri"/>
              <a:ea typeface="Calibri"/>
              <a:cs typeface="Calibri"/>
              <a:sym typeface="Calibri"/>
            </a:endParaRPr>
          </a:p>
          <a:p>
            <a:pPr algn="ctr"/>
            <a:r>
              <a:rPr lang="ru-RU" sz="2400" b="1" dirty="0">
                <a:solidFill>
                  <a:srgbClr val="376092"/>
                </a:solidFill>
                <a:latin typeface="Calibri"/>
                <a:ea typeface="Calibri"/>
                <a:cs typeface="Calibri"/>
                <a:sym typeface="Calibri"/>
              </a:rPr>
              <a:t>А.Н.ЛОЦМАНОВ</a:t>
            </a:r>
            <a:endParaRPr sz="2400" dirty="0">
              <a:latin typeface="Arial"/>
              <a:ea typeface="Arial"/>
              <a:cs typeface="Arial"/>
              <a:sym typeface="Arial"/>
            </a:endParaRPr>
          </a:p>
          <a:p>
            <a:pPr algn="ctr"/>
            <a:r>
              <a:rPr lang="ru-RU" b="1" i="1" dirty="0">
                <a:solidFill>
                  <a:srgbClr val="002060"/>
                </a:solidFill>
                <a:latin typeface="Calibri"/>
                <a:ea typeface="Calibri"/>
                <a:cs typeface="Calibri"/>
                <a:sym typeface="Calibri"/>
              </a:rPr>
              <a:t>Заместитель  Сопредседателя Комитета  РСПП </a:t>
            </a:r>
            <a:endParaRPr b="1" i="1" dirty="0">
              <a:solidFill>
                <a:srgbClr val="002060"/>
              </a:solidFill>
              <a:latin typeface="Calibri"/>
              <a:ea typeface="Calibri"/>
              <a:cs typeface="Calibri"/>
              <a:sym typeface="Arial"/>
            </a:endParaRPr>
          </a:p>
          <a:p>
            <a:pPr algn="ctr"/>
            <a:r>
              <a:rPr lang="ru-RU" b="1" i="1" dirty="0">
                <a:solidFill>
                  <a:srgbClr val="002060"/>
                </a:solidFill>
                <a:latin typeface="Calibri"/>
                <a:ea typeface="Calibri"/>
                <a:cs typeface="Calibri"/>
                <a:sym typeface="Calibri"/>
              </a:rPr>
              <a:t>по промышленной политике и техническому регулированию,</a:t>
            </a:r>
          </a:p>
          <a:p>
            <a:pPr algn="ctr"/>
            <a:endParaRPr sz="400" dirty="0">
              <a:latin typeface="Arial"/>
              <a:ea typeface="Arial"/>
              <a:cs typeface="Arial"/>
              <a:sym typeface="Arial"/>
            </a:endParaRPr>
          </a:p>
          <a:p>
            <a:pPr algn="ctr"/>
            <a:r>
              <a:rPr lang="ru-RU" b="1" i="1" dirty="0">
                <a:solidFill>
                  <a:srgbClr val="002060"/>
                </a:solidFill>
                <a:latin typeface="Calibri"/>
                <a:ea typeface="Calibri"/>
                <a:cs typeface="Calibri"/>
                <a:sym typeface="Calibri"/>
              </a:rPr>
              <a:t>Председатель Совета по техническому регулированию и стандартизации при </a:t>
            </a:r>
            <a:r>
              <a:rPr lang="ru-RU" b="1" i="1" dirty="0" err="1">
                <a:solidFill>
                  <a:srgbClr val="002060"/>
                </a:solidFill>
                <a:latin typeface="Calibri"/>
                <a:ea typeface="Calibri"/>
                <a:cs typeface="Calibri"/>
                <a:sym typeface="Calibri"/>
              </a:rPr>
              <a:t>Минпромторге</a:t>
            </a:r>
            <a:r>
              <a:rPr lang="ru-RU" b="1" i="1" dirty="0">
                <a:solidFill>
                  <a:srgbClr val="002060"/>
                </a:solidFill>
                <a:latin typeface="Calibri"/>
                <a:ea typeface="Calibri"/>
                <a:cs typeface="Calibri"/>
                <a:sym typeface="Calibri"/>
              </a:rPr>
              <a:t> России</a:t>
            </a:r>
            <a:endParaRPr dirty="0">
              <a:latin typeface="Arial"/>
              <a:ea typeface="Arial"/>
              <a:cs typeface="Arial"/>
              <a:sym typeface="Arial"/>
            </a:endParaRPr>
          </a:p>
          <a:p>
            <a:pPr algn="ctr"/>
            <a:endParaRPr sz="1633" dirty="0">
              <a:latin typeface="Arial"/>
              <a:ea typeface="Arial"/>
              <a:cs typeface="Arial"/>
              <a:sym typeface="Arial"/>
            </a:endParaRPr>
          </a:p>
          <a:p>
            <a:pPr algn="ctr"/>
            <a:endParaRPr sz="1633" dirty="0">
              <a:latin typeface="Arial"/>
              <a:ea typeface="Arial"/>
              <a:cs typeface="Arial"/>
              <a:sym typeface="Arial"/>
            </a:endParaRPr>
          </a:p>
        </p:txBody>
      </p:sp>
      <p:sp>
        <p:nvSpPr>
          <p:cNvPr id="248" name="Google Shape;248;p1"/>
          <p:cNvSpPr/>
          <p:nvPr/>
        </p:nvSpPr>
        <p:spPr>
          <a:xfrm>
            <a:off x="783795" y="1565172"/>
            <a:ext cx="7451753" cy="1166827"/>
          </a:xfrm>
          <a:prstGeom prst="rect">
            <a:avLst/>
          </a:prstGeom>
          <a:noFill/>
          <a:ln>
            <a:noFill/>
          </a:ln>
        </p:spPr>
        <p:txBody>
          <a:bodyPr spcFirstLastPara="1" wrap="square" lIns="81638" tIns="40819" rIns="81638" bIns="40819" anchor="ctr" anchorCtr="0">
            <a:normAutofit lnSpcReduction="10000"/>
          </a:bodyPr>
          <a:lstStyle/>
          <a:p>
            <a:pPr algn="ctr"/>
            <a:r>
              <a:rPr lang="ru-RU" sz="718" dirty="0">
                <a:latin typeface="Arial"/>
                <a:ea typeface="Arial"/>
                <a:cs typeface="Arial"/>
                <a:sym typeface="Arial"/>
              </a:rPr>
              <a:t/>
            </a:r>
            <a:br>
              <a:rPr lang="ru-RU" sz="718" dirty="0">
                <a:latin typeface="Arial"/>
                <a:ea typeface="Arial"/>
                <a:cs typeface="Arial"/>
                <a:sym typeface="Arial"/>
              </a:rPr>
            </a:br>
            <a:r>
              <a:rPr lang="ru-RU" sz="718" dirty="0">
                <a:latin typeface="Arial"/>
                <a:ea typeface="Arial"/>
                <a:cs typeface="Arial"/>
                <a:sym typeface="Arial"/>
              </a:rPr>
              <a:t/>
            </a:r>
            <a:br>
              <a:rPr lang="ru-RU" sz="718" dirty="0">
                <a:latin typeface="Arial"/>
                <a:ea typeface="Arial"/>
                <a:cs typeface="Arial"/>
                <a:sym typeface="Arial"/>
              </a:rPr>
            </a:br>
            <a:r>
              <a:rPr lang="ru-RU" sz="2400" b="1" i="1" dirty="0">
                <a:solidFill>
                  <a:srgbClr val="0070C0"/>
                </a:solidFill>
                <a:latin typeface="Calibri"/>
                <a:ea typeface="Calibri"/>
                <a:cs typeface="Calibri"/>
                <a:sym typeface="Calibri"/>
              </a:rPr>
              <a:t>КОМИТЕТ ПО ПРОМЫШЛЕННОЙ ПОЛИТИКЕ </a:t>
            </a:r>
            <a:r>
              <a:rPr lang="ru-RU" sz="2400" dirty="0">
                <a:latin typeface="Arial"/>
                <a:ea typeface="Arial"/>
                <a:cs typeface="Arial"/>
                <a:sym typeface="Arial"/>
              </a:rPr>
              <a:t/>
            </a:r>
            <a:br>
              <a:rPr lang="ru-RU" sz="2400" dirty="0">
                <a:latin typeface="Arial"/>
                <a:ea typeface="Arial"/>
                <a:cs typeface="Arial"/>
                <a:sym typeface="Arial"/>
              </a:rPr>
            </a:br>
            <a:r>
              <a:rPr lang="ru-RU" sz="2400" b="1" i="1" dirty="0">
                <a:solidFill>
                  <a:srgbClr val="0070C0"/>
                </a:solidFill>
                <a:latin typeface="Calibri"/>
                <a:ea typeface="Calibri"/>
                <a:cs typeface="Calibri"/>
                <a:sym typeface="Calibri"/>
              </a:rPr>
              <a:t>И ТЕХНИЧЕСКОМУ </a:t>
            </a:r>
            <a:r>
              <a:rPr lang="ru-RU" sz="2400" b="1" i="1" dirty="0" smtClean="0">
                <a:solidFill>
                  <a:srgbClr val="0070C0"/>
                </a:solidFill>
                <a:latin typeface="Calibri"/>
                <a:ea typeface="Calibri"/>
                <a:cs typeface="Calibri"/>
                <a:sym typeface="Calibri"/>
              </a:rPr>
              <a:t>РЕГУЛИРОВАНИЮ</a:t>
            </a:r>
            <a:r>
              <a:rPr lang="ru-RU" sz="1237" b="1" i="1" dirty="0" smtClean="0">
                <a:solidFill>
                  <a:srgbClr val="0070C0"/>
                </a:solidFill>
                <a:latin typeface="Calibri"/>
                <a:ea typeface="Calibri"/>
                <a:cs typeface="Calibri"/>
                <a:sym typeface="Calibri"/>
              </a:rPr>
              <a:t>  </a:t>
            </a:r>
            <a:r>
              <a:rPr lang="ru-RU" sz="718" dirty="0">
                <a:latin typeface="Arial"/>
                <a:ea typeface="Arial"/>
                <a:cs typeface="Arial"/>
                <a:sym typeface="Arial"/>
              </a:rPr>
              <a:t/>
            </a:r>
            <a:br>
              <a:rPr lang="ru-RU" sz="718" dirty="0">
                <a:latin typeface="Arial"/>
                <a:ea typeface="Arial"/>
                <a:cs typeface="Arial"/>
                <a:sym typeface="Arial"/>
              </a:rPr>
            </a:br>
            <a:endParaRPr sz="1237" dirty="0">
              <a:latin typeface="Arial"/>
              <a:ea typeface="Arial"/>
              <a:cs typeface="Arial"/>
              <a:sym typeface="Arial"/>
            </a:endParaRPr>
          </a:p>
        </p:txBody>
      </p:sp>
      <p:pic>
        <p:nvPicPr>
          <p:cNvPr id="249" name="Google Shape;249;p1"/>
          <p:cNvPicPr preferRelativeResize="0"/>
          <p:nvPr/>
        </p:nvPicPr>
        <p:blipFill rotWithShape="1">
          <a:blip r:embed="rId2">
            <a:alphaModFix/>
          </a:blip>
          <a:srcRect/>
          <a:stretch/>
        </p:blipFill>
        <p:spPr>
          <a:xfrm>
            <a:off x="3818036" y="315658"/>
            <a:ext cx="1507360" cy="1283055"/>
          </a:xfrm>
          <a:prstGeom prst="rect">
            <a:avLst/>
          </a:prstGeom>
          <a:noFill/>
          <a:ln>
            <a:noFill/>
          </a:ln>
        </p:spPr>
      </p:pic>
      <p:sp>
        <p:nvSpPr>
          <p:cNvPr id="250" name="Google Shape;250;p1"/>
          <p:cNvSpPr/>
          <p:nvPr/>
        </p:nvSpPr>
        <p:spPr>
          <a:xfrm>
            <a:off x="539552" y="3101504"/>
            <a:ext cx="8294128" cy="759544"/>
          </a:xfrm>
          <a:prstGeom prst="rect">
            <a:avLst/>
          </a:prstGeom>
          <a:noFill/>
          <a:ln>
            <a:noFill/>
          </a:ln>
        </p:spPr>
        <p:txBody>
          <a:bodyPr spcFirstLastPara="1" wrap="square" lIns="81638" tIns="40819" rIns="81638" bIns="40819" anchor="t" anchorCtr="0">
            <a:spAutoFit/>
          </a:bodyPr>
          <a:lstStyle/>
          <a:p>
            <a:pPr algn="ctr"/>
            <a:r>
              <a:rPr lang="ru-RU" sz="2200" b="1" dirty="0" smtClean="0">
                <a:solidFill>
                  <a:srgbClr val="8D281E"/>
                </a:solidFill>
              </a:rPr>
              <a:t>ЦИФРОВАЯ ТРАНСФОРМАЦИЯ ПРОИЗВОДСТВА</a:t>
            </a:r>
          </a:p>
          <a:p>
            <a:pPr algn="ctr"/>
            <a:r>
              <a:rPr lang="ru-RU" sz="2200" b="1" dirty="0" smtClean="0">
                <a:solidFill>
                  <a:srgbClr val="8D281E"/>
                </a:solidFill>
                <a:latin typeface="Arial"/>
                <a:ea typeface="Arial"/>
                <a:cs typeface="Arial"/>
                <a:sym typeface="Arial"/>
              </a:rPr>
              <a:t>«ПРОМЫШЛЕННОСТЬ РФ 4.0»</a:t>
            </a:r>
            <a:endParaRPr sz="2200" dirty="0">
              <a:latin typeface="Arial"/>
              <a:ea typeface="Arial"/>
              <a:cs typeface="Arial"/>
              <a:sym typeface="Arial"/>
            </a:endParaRPr>
          </a:p>
        </p:txBody>
      </p:sp>
    </p:spTree>
    <p:extLst>
      <p:ext uri="{BB962C8B-B14F-4D97-AF65-F5344CB8AC3E}">
        <p14:creationId xmlns:p14="http://schemas.microsoft.com/office/powerpoint/2010/main" val="459675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CustomShape 1"/>
          <p:cNvSpPr/>
          <p:nvPr/>
        </p:nvSpPr>
        <p:spPr>
          <a:xfrm>
            <a:off x="107640" y="188640"/>
            <a:ext cx="8980560" cy="57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1600" b="1" strike="noStrike" spc="-1">
                <a:solidFill>
                  <a:srgbClr val="C00000"/>
                </a:solidFill>
                <a:latin typeface="Calibri"/>
              </a:rPr>
              <a:t>СТРУКТУРА СОВЕТА ПО ТЕХНИЧЕСКОМУ РЕГУЛИРОВАНИЮ И СТАНДАРТИЗАЦИИ </a:t>
            </a:r>
            <a:endParaRPr lang="ru-RU" sz="1600" b="0" strike="noStrike" spc="-1">
              <a:latin typeface="Arial"/>
            </a:endParaRPr>
          </a:p>
          <a:p>
            <a:pPr algn="ctr">
              <a:lnSpc>
                <a:spcPct val="100000"/>
              </a:lnSpc>
            </a:pPr>
            <a:r>
              <a:rPr lang="ru-RU" sz="1600" b="1" strike="noStrike" spc="-1">
                <a:solidFill>
                  <a:srgbClr val="C00000"/>
                </a:solidFill>
                <a:latin typeface="Calibri"/>
              </a:rPr>
              <a:t>ДЛЯ ЦИФРОВОЙ ЭКОНОМИКИ</a:t>
            </a:r>
            <a:endParaRPr lang="ru-RU" sz="1600" b="0" strike="noStrike" spc="-1">
              <a:latin typeface="Arial"/>
            </a:endParaRPr>
          </a:p>
        </p:txBody>
      </p:sp>
      <p:sp>
        <p:nvSpPr>
          <p:cNvPr id="244" name="CustomShape 2"/>
          <p:cNvSpPr/>
          <p:nvPr/>
        </p:nvSpPr>
        <p:spPr>
          <a:xfrm>
            <a:off x="471600" y="3968280"/>
            <a:ext cx="1473840" cy="440640"/>
          </a:xfrm>
          <a:prstGeom prst="accentBorderCallout1">
            <a:avLst>
              <a:gd name="adj1" fmla="val 19768"/>
              <a:gd name="adj2" fmla="val -2098"/>
              <a:gd name="adj3" fmla="val 22066"/>
              <a:gd name="adj4" fmla="val -22528"/>
            </a:avLst>
          </a:prstGeom>
          <a:solidFill>
            <a:schemeClr val="accent5">
              <a:lumMod val="20000"/>
              <a:lumOff val="80000"/>
            </a:schemeClr>
          </a:solidFill>
          <a:ln>
            <a:solidFill>
              <a:schemeClr val="accent5">
                <a:lumMod val="20000"/>
                <a:lumOff val="80000"/>
              </a:schemeClr>
            </a:solidFill>
            <a:round/>
          </a:ln>
          <a:effectLst>
            <a:outerShdw blurRad="40000" dist="2016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nchor="ctr">
            <a:noAutofit/>
          </a:bodyPr>
          <a:lstStyle/>
          <a:p>
            <a:pPr algn="ctr">
              <a:lnSpc>
                <a:spcPct val="100000"/>
              </a:lnSpc>
            </a:pPr>
            <a:r>
              <a:rPr lang="ru-RU" sz="1400" b="0" strike="noStrike" spc="-1">
                <a:solidFill>
                  <a:srgbClr val="000000"/>
                </a:solidFill>
                <a:latin typeface="Calibri"/>
              </a:rPr>
              <a:t>Стандартизация</a:t>
            </a:r>
            <a:endParaRPr lang="ru-RU" sz="1400" b="0" strike="noStrike" spc="-1">
              <a:latin typeface="Arial"/>
            </a:endParaRPr>
          </a:p>
        </p:txBody>
      </p:sp>
      <p:sp>
        <p:nvSpPr>
          <p:cNvPr id="245" name="CustomShape 3"/>
          <p:cNvSpPr/>
          <p:nvPr/>
        </p:nvSpPr>
        <p:spPr>
          <a:xfrm>
            <a:off x="467640" y="4559040"/>
            <a:ext cx="1473840" cy="440640"/>
          </a:xfrm>
          <a:prstGeom prst="accentBorderCallout1">
            <a:avLst>
              <a:gd name="adj1" fmla="val 19768"/>
              <a:gd name="adj2" fmla="val -2098"/>
              <a:gd name="adj3" fmla="val 20987"/>
              <a:gd name="adj4" fmla="val -22851"/>
            </a:avLst>
          </a:prstGeom>
          <a:solidFill>
            <a:schemeClr val="accent5">
              <a:lumMod val="20000"/>
              <a:lumOff val="80000"/>
            </a:schemeClr>
          </a:solidFill>
          <a:ln>
            <a:solidFill>
              <a:schemeClr val="accent5">
                <a:lumMod val="20000"/>
                <a:lumOff val="80000"/>
              </a:schemeClr>
            </a:solidFill>
            <a:round/>
          </a:ln>
          <a:effectLst>
            <a:outerShdw blurRad="40000" dist="2016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nchor="ctr">
            <a:noAutofit/>
          </a:bodyPr>
          <a:lstStyle/>
          <a:p>
            <a:pPr algn="ctr">
              <a:lnSpc>
                <a:spcPct val="90000"/>
              </a:lnSpc>
              <a:spcAft>
                <a:spcPts val="490"/>
              </a:spcAft>
            </a:pPr>
            <a:r>
              <a:rPr lang="ru-RU" sz="1400" b="0" strike="noStrike" spc="-1">
                <a:solidFill>
                  <a:srgbClr val="000000"/>
                </a:solidFill>
                <a:latin typeface="Calibri"/>
              </a:rPr>
              <a:t>Аккредитация</a:t>
            </a:r>
            <a:endParaRPr lang="ru-RU" sz="1400" b="0" strike="noStrike" spc="-1">
              <a:latin typeface="Arial"/>
            </a:endParaRPr>
          </a:p>
        </p:txBody>
      </p:sp>
      <p:sp>
        <p:nvSpPr>
          <p:cNvPr id="246" name="CustomShape 4"/>
          <p:cNvSpPr/>
          <p:nvPr/>
        </p:nvSpPr>
        <p:spPr>
          <a:xfrm>
            <a:off x="467640" y="5162760"/>
            <a:ext cx="1473840" cy="440640"/>
          </a:xfrm>
          <a:prstGeom prst="accentBorderCallout1">
            <a:avLst>
              <a:gd name="adj1" fmla="val 19768"/>
              <a:gd name="adj2" fmla="val -2098"/>
              <a:gd name="adj3" fmla="val 19907"/>
              <a:gd name="adj4" fmla="val -21236"/>
            </a:avLst>
          </a:prstGeom>
          <a:solidFill>
            <a:schemeClr val="accent5">
              <a:lumMod val="20000"/>
              <a:lumOff val="80000"/>
            </a:schemeClr>
          </a:solidFill>
          <a:ln>
            <a:solidFill>
              <a:schemeClr val="accent5">
                <a:lumMod val="20000"/>
                <a:lumOff val="80000"/>
              </a:schemeClr>
            </a:solidFill>
            <a:round/>
          </a:ln>
          <a:effectLst>
            <a:outerShdw blurRad="40000" dist="2016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nchor="ctr">
            <a:noAutofit/>
          </a:bodyPr>
          <a:lstStyle/>
          <a:p>
            <a:pPr algn="ctr">
              <a:lnSpc>
                <a:spcPct val="90000"/>
              </a:lnSpc>
              <a:spcAft>
                <a:spcPts val="490"/>
              </a:spcAft>
            </a:pPr>
            <a:r>
              <a:rPr lang="ru-RU" sz="1400" b="0" strike="noStrike" spc="-1">
                <a:solidFill>
                  <a:srgbClr val="000000"/>
                </a:solidFill>
                <a:latin typeface="Calibri"/>
              </a:rPr>
              <a:t>Оценка соответствия</a:t>
            </a:r>
            <a:endParaRPr lang="ru-RU" sz="1400" b="0" strike="noStrike" spc="-1">
              <a:latin typeface="Arial"/>
            </a:endParaRPr>
          </a:p>
        </p:txBody>
      </p:sp>
      <p:sp>
        <p:nvSpPr>
          <p:cNvPr id="247" name="CustomShape 5"/>
          <p:cNvSpPr/>
          <p:nvPr/>
        </p:nvSpPr>
        <p:spPr>
          <a:xfrm>
            <a:off x="467640" y="5738760"/>
            <a:ext cx="1473840" cy="440640"/>
          </a:xfrm>
          <a:prstGeom prst="accentBorderCallout1">
            <a:avLst>
              <a:gd name="adj1" fmla="val 19768"/>
              <a:gd name="adj2" fmla="val -2098"/>
              <a:gd name="adj3" fmla="val 19907"/>
              <a:gd name="adj4" fmla="val -21558"/>
            </a:avLst>
          </a:prstGeom>
          <a:solidFill>
            <a:schemeClr val="accent5">
              <a:lumMod val="20000"/>
              <a:lumOff val="80000"/>
            </a:schemeClr>
          </a:solidFill>
          <a:ln>
            <a:solidFill>
              <a:schemeClr val="accent5">
                <a:lumMod val="20000"/>
                <a:lumOff val="80000"/>
              </a:schemeClr>
            </a:solidFill>
            <a:round/>
          </a:ln>
          <a:effectLst>
            <a:outerShdw blurRad="40000" dist="2016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nchor="ctr">
            <a:noAutofit/>
          </a:bodyPr>
          <a:lstStyle/>
          <a:p>
            <a:pPr algn="ctr">
              <a:lnSpc>
                <a:spcPct val="90000"/>
              </a:lnSpc>
              <a:spcAft>
                <a:spcPts val="490"/>
              </a:spcAft>
            </a:pPr>
            <a:r>
              <a:rPr lang="ru-RU" sz="1400" b="0" strike="noStrike" spc="-1">
                <a:solidFill>
                  <a:srgbClr val="000000"/>
                </a:solidFill>
                <a:latin typeface="Calibri"/>
              </a:rPr>
              <a:t>Надзор за рынком</a:t>
            </a:r>
            <a:endParaRPr lang="ru-RU" sz="1400" b="0" strike="noStrike" spc="-1">
              <a:latin typeface="Arial"/>
            </a:endParaRPr>
          </a:p>
        </p:txBody>
      </p:sp>
      <p:sp>
        <p:nvSpPr>
          <p:cNvPr id="248" name="CustomShape 6"/>
          <p:cNvSpPr/>
          <p:nvPr/>
        </p:nvSpPr>
        <p:spPr>
          <a:xfrm>
            <a:off x="405360" y="3141000"/>
            <a:ext cx="1727640" cy="703080"/>
          </a:xfrm>
          <a:prstGeom prst="borderCallout2">
            <a:avLst>
              <a:gd name="adj1" fmla="val 18750"/>
              <a:gd name="adj2" fmla="val -312"/>
              <a:gd name="adj3" fmla="val 17607"/>
              <a:gd name="adj4" fmla="val -15810"/>
              <a:gd name="adj5" fmla="val 382868"/>
              <a:gd name="adj6" fmla="val -15413"/>
            </a:avLst>
          </a:prstGeom>
          <a:solidFill>
            <a:schemeClr val="accent5">
              <a:lumMod val="60000"/>
              <a:lumOff val="40000"/>
            </a:schemeClr>
          </a:solidFill>
          <a:ln>
            <a:solidFill>
              <a:schemeClr val="accent5">
                <a:lumMod val="20000"/>
                <a:lumOff val="80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90000"/>
              </a:lnSpc>
              <a:spcAft>
                <a:spcPts val="420"/>
              </a:spcAft>
            </a:pPr>
            <a:r>
              <a:rPr lang="ru-RU" sz="1200" b="1" strike="noStrike" spc="-1">
                <a:solidFill>
                  <a:srgbClr val="262626"/>
                </a:solidFill>
                <a:latin typeface="Calibri"/>
              </a:rPr>
              <a:t>РАБОЧАЯ ГРУППА1</a:t>
            </a:r>
            <a:endParaRPr lang="ru-RU" sz="1200" b="0" strike="noStrike" spc="-1">
              <a:latin typeface="Arial"/>
            </a:endParaRPr>
          </a:p>
          <a:p>
            <a:pPr algn="ctr">
              <a:lnSpc>
                <a:spcPct val="90000"/>
              </a:lnSpc>
              <a:spcAft>
                <a:spcPts val="561"/>
              </a:spcAft>
            </a:pPr>
            <a:r>
              <a:rPr lang="ru-RU" sz="1600" b="1" strike="noStrike" spc="-1">
                <a:solidFill>
                  <a:srgbClr val="262626"/>
                </a:solidFill>
                <a:latin typeface="Calibri"/>
              </a:rPr>
              <a:t>«Инфраструктура качества»</a:t>
            </a:r>
            <a:endParaRPr lang="ru-RU" sz="1600" b="0" strike="noStrike" spc="-1">
              <a:latin typeface="Arial"/>
            </a:endParaRPr>
          </a:p>
        </p:txBody>
      </p:sp>
      <p:sp>
        <p:nvSpPr>
          <p:cNvPr id="249" name="CustomShape 7"/>
          <p:cNvSpPr/>
          <p:nvPr/>
        </p:nvSpPr>
        <p:spPr>
          <a:xfrm flipH="1">
            <a:off x="2233440" y="3983040"/>
            <a:ext cx="1554480" cy="440640"/>
          </a:xfrm>
          <a:prstGeom prst="accentBorderCallout1">
            <a:avLst>
              <a:gd name="adj1" fmla="val 19768"/>
              <a:gd name="adj2" fmla="val -2098"/>
              <a:gd name="adj3" fmla="val 20987"/>
              <a:gd name="adj4" fmla="val -27707"/>
            </a:avLst>
          </a:prstGeom>
          <a:solidFill>
            <a:schemeClr val="accent5">
              <a:lumMod val="20000"/>
              <a:lumOff val="80000"/>
            </a:schemeClr>
          </a:solidFill>
          <a:ln>
            <a:solidFill>
              <a:schemeClr val="accent5">
                <a:lumMod val="20000"/>
                <a:lumOff val="80000"/>
              </a:schemeClr>
            </a:solidFill>
            <a:round/>
          </a:ln>
          <a:effectLst>
            <a:outerShdw blurRad="40000" dist="2016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nchor="ctr">
            <a:noAutofit/>
          </a:bodyPr>
          <a:lstStyle/>
          <a:p>
            <a:pPr algn="ctr">
              <a:lnSpc>
                <a:spcPct val="100000"/>
              </a:lnSpc>
            </a:pPr>
            <a:r>
              <a:rPr lang="ru-RU" sz="1400" b="0" strike="noStrike" spc="-1">
                <a:solidFill>
                  <a:srgbClr val="000000"/>
                </a:solidFill>
                <a:latin typeface="Calibri"/>
              </a:rPr>
              <a:t>Строительные материалы</a:t>
            </a:r>
            <a:endParaRPr lang="ru-RU" sz="1400" b="0" strike="noStrike" spc="-1">
              <a:latin typeface="Arial"/>
            </a:endParaRPr>
          </a:p>
        </p:txBody>
      </p:sp>
      <p:sp>
        <p:nvSpPr>
          <p:cNvPr id="250" name="CustomShape 8"/>
          <p:cNvSpPr/>
          <p:nvPr/>
        </p:nvSpPr>
        <p:spPr>
          <a:xfrm flipH="1">
            <a:off x="2233440" y="4559040"/>
            <a:ext cx="1554480" cy="440640"/>
          </a:xfrm>
          <a:prstGeom prst="accentBorderCallout1">
            <a:avLst>
              <a:gd name="adj1" fmla="val 19768"/>
              <a:gd name="adj2" fmla="val -2098"/>
              <a:gd name="adj3" fmla="val 22067"/>
              <a:gd name="adj4" fmla="val -26788"/>
            </a:avLst>
          </a:prstGeom>
          <a:solidFill>
            <a:schemeClr val="accent5">
              <a:lumMod val="20000"/>
              <a:lumOff val="80000"/>
            </a:schemeClr>
          </a:solidFill>
          <a:ln>
            <a:solidFill>
              <a:schemeClr val="accent5">
                <a:lumMod val="20000"/>
                <a:lumOff val="80000"/>
              </a:schemeClr>
            </a:solidFill>
            <a:round/>
          </a:ln>
          <a:effectLst>
            <a:outerShdw blurRad="40000" dist="2016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nchor="ctr">
            <a:noAutofit/>
          </a:bodyPr>
          <a:lstStyle/>
          <a:p>
            <a:pPr algn="ctr">
              <a:lnSpc>
                <a:spcPct val="90000"/>
              </a:lnSpc>
              <a:spcAft>
                <a:spcPts val="490"/>
              </a:spcAft>
            </a:pPr>
            <a:r>
              <a:rPr lang="ru-RU" sz="1400" b="0" strike="noStrike" spc="-1">
                <a:solidFill>
                  <a:srgbClr val="000000"/>
                </a:solidFill>
                <a:latin typeface="Calibri"/>
              </a:rPr>
              <a:t>Железнодорожный транспорт</a:t>
            </a:r>
            <a:endParaRPr lang="ru-RU" sz="1400" b="0" strike="noStrike" spc="-1">
              <a:latin typeface="Arial"/>
            </a:endParaRPr>
          </a:p>
        </p:txBody>
      </p:sp>
      <p:sp>
        <p:nvSpPr>
          <p:cNvPr id="251" name="CustomShape 9"/>
          <p:cNvSpPr/>
          <p:nvPr/>
        </p:nvSpPr>
        <p:spPr>
          <a:xfrm flipH="1">
            <a:off x="2229480" y="5172120"/>
            <a:ext cx="1554480" cy="440640"/>
          </a:xfrm>
          <a:prstGeom prst="accentBorderCallout1">
            <a:avLst>
              <a:gd name="adj1" fmla="val 19768"/>
              <a:gd name="adj2" fmla="val -2098"/>
              <a:gd name="adj3" fmla="val 22066"/>
              <a:gd name="adj4" fmla="val -26176"/>
            </a:avLst>
          </a:prstGeom>
          <a:solidFill>
            <a:schemeClr val="accent5">
              <a:lumMod val="20000"/>
              <a:lumOff val="80000"/>
            </a:schemeClr>
          </a:solidFill>
          <a:ln>
            <a:solidFill>
              <a:schemeClr val="accent5">
                <a:lumMod val="20000"/>
                <a:lumOff val="80000"/>
              </a:schemeClr>
            </a:solidFill>
            <a:round/>
          </a:ln>
          <a:effectLst>
            <a:outerShdw blurRad="40000" dist="2016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nchor="ctr">
            <a:noAutofit/>
          </a:bodyPr>
          <a:lstStyle/>
          <a:p>
            <a:pPr algn="ctr">
              <a:lnSpc>
                <a:spcPct val="90000"/>
              </a:lnSpc>
              <a:spcAft>
                <a:spcPts val="490"/>
              </a:spcAft>
            </a:pPr>
            <a:r>
              <a:rPr lang="ru-RU" sz="1400" b="0" strike="noStrike" spc="-1">
                <a:solidFill>
                  <a:srgbClr val="000000"/>
                </a:solidFill>
                <a:latin typeface="Calibri"/>
              </a:rPr>
              <a:t>Машиностроение</a:t>
            </a:r>
            <a:endParaRPr lang="ru-RU" sz="1400" b="0" strike="noStrike" spc="-1">
              <a:latin typeface="Arial"/>
            </a:endParaRPr>
          </a:p>
        </p:txBody>
      </p:sp>
      <p:sp>
        <p:nvSpPr>
          <p:cNvPr id="252" name="CustomShape 10"/>
          <p:cNvSpPr/>
          <p:nvPr/>
        </p:nvSpPr>
        <p:spPr>
          <a:xfrm flipH="1">
            <a:off x="2228760" y="3155400"/>
            <a:ext cx="1712520" cy="703080"/>
          </a:xfrm>
          <a:prstGeom prst="borderCallout2">
            <a:avLst>
              <a:gd name="adj1" fmla="val 18750"/>
              <a:gd name="adj2" fmla="val -312"/>
              <a:gd name="adj3" fmla="val 17607"/>
              <a:gd name="adj4" fmla="val -15810"/>
              <a:gd name="adj5" fmla="val 302989"/>
              <a:gd name="adj6" fmla="val -13469"/>
            </a:avLst>
          </a:prstGeom>
          <a:solidFill>
            <a:schemeClr val="accent5">
              <a:lumMod val="60000"/>
              <a:lumOff val="40000"/>
            </a:schemeClr>
          </a:solidFill>
          <a:ln>
            <a:solidFill>
              <a:schemeClr val="accent5">
                <a:lumMod val="20000"/>
                <a:lumOff val="80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90000"/>
              </a:lnSpc>
              <a:spcAft>
                <a:spcPts val="420"/>
              </a:spcAft>
            </a:pPr>
            <a:r>
              <a:rPr lang="ru-RU" sz="1200" b="1" strike="noStrike" spc="-1">
                <a:solidFill>
                  <a:srgbClr val="262626"/>
                </a:solidFill>
                <a:latin typeface="Calibri"/>
              </a:rPr>
              <a:t>РАБОЧАЯ ГРУППА 2</a:t>
            </a:r>
            <a:endParaRPr lang="ru-RU" sz="1200" b="0" strike="noStrike" spc="-1">
              <a:latin typeface="Arial"/>
            </a:endParaRPr>
          </a:p>
          <a:p>
            <a:pPr algn="ctr">
              <a:lnSpc>
                <a:spcPct val="90000"/>
              </a:lnSpc>
              <a:spcAft>
                <a:spcPts val="561"/>
              </a:spcAft>
            </a:pPr>
            <a:r>
              <a:rPr lang="ru-RU" sz="1600" b="1" strike="noStrike" spc="-1">
                <a:solidFill>
                  <a:srgbClr val="262626"/>
                </a:solidFill>
                <a:latin typeface="Calibri"/>
              </a:rPr>
              <a:t>«Технические регламенты»</a:t>
            </a:r>
            <a:endParaRPr lang="ru-RU" sz="1600" b="0" strike="noStrike" spc="-1">
              <a:latin typeface="Arial"/>
            </a:endParaRPr>
          </a:p>
        </p:txBody>
      </p:sp>
      <p:sp>
        <p:nvSpPr>
          <p:cNvPr id="253" name="CustomShape 11"/>
          <p:cNvSpPr/>
          <p:nvPr/>
        </p:nvSpPr>
        <p:spPr>
          <a:xfrm>
            <a:off x="4955760" y="3983040"/>
            <a:ext cx="1649520" cy="440640"/>
          </a:xfrm>
          <a:prstGeom prst="accentBorderCallout1">
            <a:avLst>
              <a:gd name="adj1" fmla="val 19768"/>
              <a:gd name="adj2" fmla="val -2098"/>
              <a:gd name="adj3" fmla="val 19907"/>
              <a:gd name="adj4" fmla="val -16067"/>
            </a:avLst>
          </a:prstGeom>
          <a:solidFill>
            <a:schemeClr val="accent6">
              <a:lumMod val="20000"/>
              <a:lumOff val="80000"/>
            </a:schemeClr>
          </a:solidFill>
          <a:ln>
            <a:solidFill>
              <a:schemeClr val="accent5">
                <a:lumMod val="20000"/>
                <a:lumOff val="80000"/>
              </a:schemeClr>
            </a:solidFill>
            <a:round/>
          </a:ln>
          <a:effectLst>
            <a:outerShdw blurRad="40000" dist="2016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nchor="ctr">
            <a:noAutofit/>
          </a:bodyPr>
          <a:lstStyle/>
          <a:p>
            <a:pPr algn="ctr">
              <a:lnSpc>
                <a:spcPct val="90000"/>
              </a:lnSpc>
              <a:spcAft>
                <a:spcPts val="349"/>
              </a:spcAft>
            </a:pPr>
            <a:endParaRPr lang="ru-RU" sz="1800" b="0" strike="noStrike" spc="-1">
              <a:latin typeface="Arial"/>
            </a:endParaRPr>
          </a:p>
          <a:p>
            <a:pPr algn="ctr">
              <a:lnSpc>
                <a:spcPct val="90000"/>
              </a:lnSpc>
              <a:spcAft>
                <a:spcPts val="349"/>
              </a:spcAft>
            </a:pPr>
            <a:r>
              <a:rPr lang="ru-RU" sz="1000" b="0" strike="noStrike" spc="-1">
                <a:solidFill>
                  <a:srgbClr val="000000"/>
                </a:solidFill>
                <a:latin typeface="Calibri"/>
              </a:rPr>
              <a:t>Структурные шаблоны,  Интероперабельность и интернет вещей</a:t>
            </a:r>
            <a:endParaRPr lang="ru-RU" sz="1000" b="0" strike="noStrike" spc="-1">
              <a:latin typeface="Arial"/>
            </a:endParaRPr>
          </a:p>
          <a:p>
            <a:pPr algn="ctr">
              <a:lnSpc>
                <a:spcPct val="90000"/>
              </a:lnSpc>
              <a:spcAft>
                <a:spcPts val="490"/>
              </a:spcAft>
            </a:pPr>
            <a:endParaRPr lang="ru-RU" sz="1000" b="0" strike="noStrike" spc="-1">
              <a:latin typeface="Arial"/>
            </a:endParaRPr>
          </a:p>
        </p:txBody>
      </p:sp>
      <p:sp>
        <p:nvSpPr>
          <p:cNvPr id="254" name="CustomShape 12"/>
          <p:cNvSpPr/>
          <p:nvPr/>
        </p:nvSpPr>
        <p:spPr>
          <a:xfrm>
            <a:off x="4985280" y="5172120"/>
            <a:ext cx="1653480" cy="440640"/>
          </a:xfrm>
          <a:prstGeom prst="accentBorderCallout1">
            <a:avLst>
              <a:gd name="adj1" fmla="val 19768"/>
              <a:gd name="adj2" fmla="val -2098"/>
              <a:gd name="adj3" fmla="val 19907"/>
              <a:gd name="adj4" fmla="val -16067"/>
            </a:avLst>
          </a:prstGeom>
          <a:solidFill>
            <a:schemeClr val="accent6">
              <a:lumMod val="20000"/>
              <a:lumOff val="80000"/>
            </a:schemeClr>
          </a:solidFill>
          <a:ln>
            <a:solidFill>
              <a:schemeClr val="accent5">
                <a:lumMod val="20000"/>
                <a:lumOff val="80000"/>
              </a:schemeClr>
            </a:solidFill>
            <a:round/>
          </a:ln>
          <a:effectLst>
            <a:outerShdw blurRad="40000" dist="2016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nchor="ctr">
            <a:noAutofit/>
          </a:bodyPr>
          <a:lstStyle/>
          <a:p>
            <a:pPr algn="ctr">
              <a:lnSpc>
                <a:spcPct val="90000"/>
              </a:lnSpc>
              <a:spcAft>
                <a:spcPts val="456"/>
              </a:spcAft>
            </a:pPr>
            <a:r>
              <a:rPr lang="ru-RU" sz="1300" b="0" strike="noStrike" spc="-1">
                <a:solidFill>
                  <a:srgbClr val="000000"/>
                </a:solidFill>
                <a:latin typeface="Calibri"/>
              </a:rPr>
              <a:t>Кибербезопасность</a:t>
            </a:r>
            <a:endParaRPr lang="ru-RU" sz="1300" b="0" strike="noStrike" spc="-1">
              <a:latin typeface="Arial"/>
            </a:endParaRPr>
          </a:p>
        </p:txBody>
      </p:sp>
      <p:sp>
        <p:nvSpPr>
          <p:cNvPr id="255" name="CustomShape 13"/>
          <p:cNvSpPr/>
          <p:nvPr/>
        </p:nvSpPr>
        <p:spPr>
          <a:xfrm>
            <a:off x="4950720" y="3141000"/>
            <a:ext cx="1583640" cy="703080"/>
          </a:xfrm>
          <a:prstGeom prst="borderCallout2">
            <a:avLst>
              <a:gd name="adj1" fmla="val 18750"/>
              <a:gd name="adj2" fmla="val -312"/>
              <a:gd name="adj3" fmla="val 17607"/>
              <a:gd name="adj4" fmla="val -15810"/>
              <a:gd name="adj5" fmla="val 304159"/>
              <a:gd name="adj6" fmla="val -14684"/>
            </a:avLst>
          </a:prstGeom>
          <a:solidFill>
            <a:schemeClr val="accent6">
              <a:lumMod val="60000"/>
              <a:lumOff val="40000"/>
            </a:schemeClr>
          </a:solidFill>
          <a:ln>
            <a:solidFill>
              <a:schemeClr val="accent5">
                <a:lumMod val="20000"/>
                <a:lumOff val="80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1200" b="1" strike="noStrike" spc="-1">
                <a:solidFill>
                  <a:srgbClr val="262626"/>
                </a:solidFill>
                <a:latin typeface="Calibri"/>
              </a:rPr>
              <a:t>ГОРИЗОНТАЛЬНЫЕ АСПЕКТЫ</a:t>
            </a:r>
            <a:endParaRPr lang="ru-RU" sz="1200" b="0" strike="noStrike" spc="-1">
              <a:latin typeface="Arial"/>
            </a:endParaRPr>
          </a:p>
        </p:txBody>
      </p:sp>
      <p:sp>
        <p:nvSpPr>
          <p:cNvPr id="256" name="CustomShape 14"/>
          <p:cNvSpPr/>
          <p:nvPr/>
        </p:nvSpPr>
        <p:spPr>
          <a:xfrm flipH="1">
            <a:off x="6740280" y="5172120"/>
            <a:ext cx="1893600" cy="440640"/>
          </a:xfrm>
          <a:prstGeom prst="accentBorderCallout1">
            <a:avLst>
              <a:gd name="adj1" fmla="val 19768"/>
              <a:gd name="adj2" fmla="val -2098"/>
              <a:gd name="adj3" fmla="val 19907"/>
              <a:gd name="adj4" fmla="val -16067"/>
            </a:avLst>
          </a:prstGeom>
          <a:solidFill>
            <a:schemeClr val="accent6">
              <a:lumMod val="20000"/>
              <a:lumOff val="80000"/>
            </a:schemeClr>
          </a:solidFill>
          <a:ln>
            <a:solidFill>
              <a:schemeClr val="accent5">
                <a:lumMod val="20000"/>
                <a:lumOff val="80000"/>
              </a:schemeClr>
            </a:solidFill>
            <a:round/>
          </a:ln>
          <a:effectLst>
            <a:outerShdw blurRad="40000" dist="2016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nchor="ctr">
            <a:noAutofit/>
          </a:bodyPr>
          <a:lstStyle/>
          <a:p>
            <a:pPr algn="ctr">
              <a:lnSpc>
                <a:spcPct val="90000"/>
              </a:lnSpc>
              <a:spcAft>
                <a:spcPts val="490"/>
              </a:spcAft>
            </a:pPr>
            <a:r>
              <a:rPr lang="ru-RU" sz="1400" b="0" strike="noStrike" spc="-1">
                <a:solidFill>
                  <a:srgbClr val="000000"/>
                </a:solidFill>
                <a:latin typeface="Calibri"/>
              </a:rPr>
              <a:t>Умное производство</a:t>
            </a:r>
            <a:endParaRPr lang="ru-RU" sz="1400" b="0" strike="noStrike" spc="-1">
              <a:latin typeface="Arial"/>
            </a:endParaRPr>
          </a:p>
        </p:txBody>
      </p:sp>
      <p:sp>
        <p:nvSpPr>
          <p:cNvPr id="257" name="CustomShape 15"/>
          <p:cNvSpPr/>
          <p:nvPr/>
        </p:nvSpPr>
        <p:spPr>
          <a:xfrm flipH="1">
            <a:off x="6703560" y="3985200"/>
            <a:ext cx="1893600" cy="440640"/>
          </a:xfrm>
          <a:prstGeom prst="accentBorderCallout1">
            <a:avLst>
              <a:gd name="adj1" fmla="val 19768"/>
              <a:gd name="adj2" fmla="val -2098"/>
              <a:gd name="adj3" fmla="val 19907"/>
              <a:gd name="adj4" fmla="val -16067"/>
            </a:avLst>
          </a:prstGeom>
          <a:solidFill>
            <a:schemeClr val="accent6">
              <a:lumMod val="20000"/>
              <a:lumOff val="80000"/>
            </a:schemeClr>
          </a:solidFill>
          <a:ln>
            <a:solidFill>
              <a:schemeClr val="accent5">
                <a:lumMod val="20000"/>
                <a:lumOff val="80000"/>
              </a:schemeClr>
            </a:solidFill>
            <a:round/>
          </a:ln>
          <a:effectLst>
            <a:outerShdw blurRad="40000" dist="2016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nchor="ctr">
            <a:noAutofit/>
          </a:bodyPr>
          <a:lstStyle/>
          <a:p>
            <a:pPr algn="ctr">
              <a:lnSpc>
                <a:spcPct val="90000"/>
              </a:lnSpc>
              <a:spcAft>
                <a:spcPts val="490"/>
              </a:spcAft>
            </a:pPr>
            <a:r>
              <a:rPr lang="ru-RU" sz="1400" b="0" strike="noStrike" spc="-1">
                <a:solidFill>
                  <a:srgbClr val="000000"/>
                </a:solidFill>
                <a:latin typeface="Calibri"/>
              </a:rPr>
              <a:t>Умные сети для электроснабжение</a:t>
            </a:r>
            <a:endParaRPr lang="ru-RU" sz="1400" b="0" strike="noStrike" spc="-1">
              <a:latin typeface="Arial"/>
            </a:endParaRPr>
          </a:p>
        </p:txBody>
      </p:sp>
      <p:sp>
        <p:nvSpPr>
          <p:cNvPr id="258" name="CustomShape 16"/>
          <p:cNvSpPr/>
          <p:nvPr/>
        </p:nvSpPr>
        <p:spPr>
          <a:xfrm flipH="1">
            <a:off x="6710400" y="4559040"/>
            <a:ext cx="1893600" cy="440640"/>
          </a:xfrm>
          <a:prstGeom prst="accentBorderCallout1">
            <a:avLst>
              <a:gd name="adj1" fmla="val 19768"/>
              <a:gd name="adj2" fmla="val -2098"/>
              <a:gd name="adj3" fmla="val 19907"/>
              <a:gd name="adj4" fmla="val -16067"/>
            </a:avLst>
          </a:prstGeom>
          <a:solidFill>
            <a:schemeClr val="accent6">
              <a:lumMod val="20000"/>
              <a:lumOff val="80000"/>
            </a:schemeClr>
          </a:solidFill>
          <a:ln>
            <a:solidFill>
              <a:schemeClr val="accent5">
                <a:lumMod val="20000"/>
                <a:lumOff val="80000"/>
              </a:schemeClr>
            </a:solidFill>
            <a:round/>
          </a:ln>
          <a:effectLst>
            <a:outerShdw blurRad="40000" dist="2016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nchor="ctr">
            <a:noAutofit/>
          </a:bodyPr>
          <a:lstStyle/>
          <a:p>
            <a:pPr algn="ctr">
              <a:lnSpc>
                <a:spcPct val="90000"/>
              </a:lnSpc>
              <a:spcAft>
                <a:spcPts val="490"/>
              </a:spcAft>
            </a:pPr>
            <a:r>
              <a:rPr lang="ru-RU" sz="1400" b="0" strike="noStrike" spc="-1">
                <a:solidFill>
                  <a:srgbClr val="000000"/>
                </a:solidFill>
                <a:latin typeface="Calibri"/>
              </a:rPr>
              <a:t>BIM-технологии</a:t>
            </a:r>
            <a:endParaRPr lang="ru-RU" sz="1400" b="0" strike="noStrike" spc="-1">
              <a:latin typeface="Arial"/>
            </a:endParaRPr>
          </a:p>
        </p:txBody>
      </p:sp>
      <p:sp>
        <p:nvSpPr>
          <p:cNvPr id="259" name="CustomShape 17"/>
          <p:cNvSpPr/>
          <p:nvPr/>
        </p:nvSpPr>
        <p:spPr>
          <a:xfrm flipH="1">
            <a:off x="6678360" y="3141000"/>
            <a:ext cx="1924920" cy="703080"/>
          </a:xfrm>
          <a:prstGeom prst="borderCallout2">
            <a:avLst>
              <a:gd name="adj1" fmla="val 18750"/>
              <a:gd name="adj2" fmla="val -312"/>
              <a:gd name="adj3" fmla="val 17607"/>
              <a:gd name="adj4" fmla="val -15810"/>
              <a:gd name="adj5" fmla="val 299630"/>
              <a:gd name="adj6" fmla="val -15384"/>
            </a:avLst>
          </a:prstGeom>
          <a:solidFill>
            <a:schemeClr val="accent6">
              <a:lumMod val="60000"/>
              <a:lumOff val="40000"/>
            </a:schemeClr>
          </a:solidFill>
          <a:ln>
            <a:solidFill>
              <a:schemeClr val="accent5">
                <a:lumMod val="20000"/>
                <a:lumOff val="80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90000"/>
              </a:lnSpc>
              <a:spcAft>
                <a:spcPts val="420"/>
              </a:spcAft>
            </a:pPr>
            <a:r>
              <a:rPr lang="ru-RU" sz="1200" b="1" strike="noStrike" spc="-1">
                <a:solidFill>
                  <a:srgbClr val="262626"/>
                </a:solidFill>
                <a:latin typeface="Calibri"/>
              </a:rPr>
              <a:t>ВЕРТИКАЛЬНЫЕ ПРИЛОЖЕНИЯ</a:t>
            </a:r>
            <a:endParaRPr lang="ru-RU" sz="1200" b="0" strike="noStrike" spc="-1">
              <a:latin typeface="Arial"/>
            </a:endParaRPr>
          </a:p>
        </p:txBody>
      </p:sp>
      <p:sp>
        <p:nvSpPr>
          <p:cNvPr id="260" name="CustomShape 18"/>
          <p:cNvSpPr/>
          <p:nvPr/>
        </p:nvSpPr>
        <p:spPr>
          <a:xfrm>
            <a:off x="4955760" y="4559040"/>
            <a:ext cx="1653840" cy="440640"/>
          </a:xfrm>
          <a:prstGeom prst="accentBorderCallout1">
            <a:avLst>
              <a:gd name="adj1" fmla="val 19768"/>
              <a:gd name="adj2" fmla="val -2098"/>
              <a:gd name="adj3" fmla="val 19907"/>
              <a:gd name="adj4" fmla="val -16067"/>
            </a:avLst>
          </a:prstGeom>
          <a:solidFill>
            <a:schemeClr val="accent6">
              <a:lumMod val="20000"/>
              <a:lumOff val="80000"/>
            </a:schemeClr>
          </a:solidFill>
          <a:ln>
            <a:solidFill>
              <a:schemeClr val="accent5">
                <a:lumMod val="20000"/>
                <a:lumOff val="80000"/>
              </a:schemeClr>
            </a:solidFill>
            <a:round/>
          </a:ln>
          <a:effectLst>
            <a:outerShdw blurRad="40000" dist="2016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nchor="ctr">
            <a:noAutofit/>
          </a:bodyPr>
          <a:lstStyle/>
          <a:p>
            <a:pPr algn="ctr">
              <a:lnSpc>
                <a:spcPct val="90000"/>
              </a:lnSpc>
              <a:spcAft>
                <a:spcPts val="490"/>
              </a:spcAft>
            </a:pPr>
            <a:r>
              <a:rPr lang="ru-RU" sz="1400" b="0" strike="noStrike" spc="-1">
                <a:solidFill>
                  <a:srgbClr val="000000"/>
                </a:solidFill>
                <a:latin typeface="Calibri"/>
              </a:rPr>
              <a:t>Онтология и семантика</a:t>
            </a:r>
            <a:endParaRPr lang="ru-RU" sz="1400" b="0" strike="noStrike" spc="-1">
              <a:latin typeface="Arial"/>
            </a:endParaRPr>
          </a:p>
        </p:txBody>
      </p:sp>
      <p:sp>
        <p:nvSpPr>
          <p:cNvPr id="261" name="CustomShape 19"/>
          <p:cNvSpPr/>
          <p:nvPr/>
        </p:nvSpPr>
        <p:spPr>
          <a:xfrm>
            <a:off x="405360" y="1484640"/>
            <a:ext cx="719640" cy="503640"/>
          </a:xfrm>
          <a:prstGeom prst="bentConnector3">
            <a:avLst>
              <a:gd name="adj1" fmla="val 50000"/>
            </a:avLst>
          </a:prstGeom>
          <a:noFill/>
          <a:ln w="57240">
            <a:solidFill>
              <a:srgbClr val="52BA9F"/>
            </a:solidFill>
            <a:round/>
            <a:tailEnd type="stealth" w="med" len="med"/>
          </a:ln>
        </p:spPr>
        <p:style>
          <a:lnRef idx="1">
            <a:schemeClr val="accent1"/>
          </a:lnRef>
          <a:fillRef idx="0">
            <a:schemeClr val="accent1"/>
          </a:fillRef>
          <a:effectRef idx="0">
            <a:schemeClr val="accent1"/>
          </a:effectRef>
          <a:fontRef idx="minor"/>
        </p:style>
      </p:sp>
      <p:sp>
        <p:nvSpPr>
          <p:cNvPr id="262" name="CustomShape 20"/>
          <p:cNvSpPr/>
          <p:nvPr/>
        </p:nvSpPr>
        <p:spPr>
          <a:xfrm>
            <a:off x="323640" y="1150560"/>
            <a:ext cx="3960000" cy="586080"/>
          </a:xfrm>
          <a:prstGeom prst="rect">
            <a:avLst/>
          </a:prstGeom>
          <a:solidFill>
            <a:srgbClr val="52BA9F"/>
          </a:solidFill>
          <a:ln>
            <a:noFill/>
          </a:ln>
        </p:spPr>
        <p:style>
          <a:lnRef idx="2">
            <a:schemeClr val="accent1"/>
          </a:lnRef>
          <a:fillRef idx="1">
            <a:schemeClr val="lt1"/>
          </a:fillRef>
          <a:effectRef idx="0">
            <a:schemeClr val="accent1"/>
          </a:effectRef>
          <a:fontRef idx="minor"/>
        </p:style>
        <p:txBody>
          <a:bodyPr lIns="90000" tIns="45000" rIns="90000" bIns="45000" anchor="ctr">
            <a:noAutofit/>
          </a:bodyPr>
          <a:lstStyle/>
          <a:p>
            <a:pPr algn="ctr">
              <a:lnSpc>
                <a:spcPct val="100000"/>
              </a:lnSpc>
            </a:pPr>
            <a:r>
              <a:rPr lang="ru-RU" sz="1800" b="1" strike="noStrike" spc="-1">
                <a:solidFill>
                  <a:srgbClr val="000000"/>
                </a:solidFill>
                <a:latin typeface="Calibri"/>
              </a:rPr>
              <a:t>Российская сторона</a:t>
            </a:r>
            <a:endParaRPr lang="ru-RU" sz="1800" b="0" strike="noStrike" spc="-1">
              <a:latin typeface="Arial"/>
            </a:endParaRPr>
          </a:p>
          <a:p>
            <a:pPr algn="ctr">
              <a:lnSpc>
                <a:spcPct val="100000"/>
              </a:lnSpc>
            </a:pPr>
            <a:r>
              <a:rPr lang="ru-RU" sz="1800" b="1" strike="noStrike" spc="-1">
                <a:solidFill>
                  <a:srgbClr val="000000"/>
                </a:solidFill>
                <a:latin typeface="Calibri"/>
              </a:rPr>
              <a:t>Д.А. Пумпянский</a:t>
            </a:r>
            <a:endParaRPr lang="ru-RU" sz="1800" b="0" strike="noStrike" spc="-1">
              <a:latin typeface="Arial"/>
            </a:endParaRPr>
          </a:p>
        </p:txBody>
      </p:sp>
      <p:sp>
        <p:nvSpPr>
          <p:cNvPr id="263" name="CustomShape 21"/>
          <p:cNvSpPr/>
          <p:nvPr/>
        </p:nvSpPr>
        <p:spPr>
          <a:xfrm flipH="1">
            <a:off x="8112600" y="1484640"/>
            <a:ext cx="719640" cy="503640"/>
          </a:xfrm>
          <a:prstGeom prst="bentConnector3">
            <a:avLst>
              <a:gd name="adj1" fmla="val 50000"/>
            </a:avLst>
          </a:prstGeom>
          <a:noFill/>
          <a:ln w="57240">
            <a:solidFill>
              <a:schemeClr val="accent2"/>
            </a:solidFill>
            <a:round/>
            <a:tailEnd type="stealth" w="med" len="med"/>
          </a:ln>
        </p:spPr>
        <p:style>
          <a:lnRef idx="1">
            <a:schemeClr val="accent1"/>
          </a:lnRef>
          <a:fillRef idx="0">
            <a:schemeClr val="accent1"/>
          </a:fillRef>
          <a:effectRef idx="0">
            <a:schemeClr val="accent1"/>
          </a:effectRef>
          <a:fontRef idx="minor"/>
        </p:style>
      </p:sp>
      <p:sp>
        <p:nvSpPr>
          <p:cNvPr id="264" name="CustomShape 22"/>
          <p:cNvSpPr/>
          <p:nvPr/>
        </p:nvSpPr>
        <p:spPr>
          <a:xfrm>
            <a:off x="4640040" y="1150560"/>
            <a:ext cx="4251960" cy="586080"/>
          </a:xfrm>
          <a:prstGeom prst="rect">
            <a:avLst/>
          </a:prstGeom>
          <a:solidFill>
            <a:schemeClr val="accent2">
              <a:lumMod val="60000"/>
              <a:lumOff val="40000"/>
            </a:schemeClr>
          </a:solidFill>
          <a:ln>
            <a:noFill/>
          </a:ln>
        </p:spPr>
        <p:style>
          <a:lnRef idx="2">
            <a:schemeClr val="accent6"/>
          </a:lnRef>
          <a:fillRef idx="1">
            <a:schemeClr val="lt1"/>
          </a:fillRef>
          <a:effectRef idx="0">
            <a:schemeClr val="accent6"/>
          </a:effectRef>
          <a:fontRef idx="minor"/>
        </p:style>
        <p:txBody>
          <a:bodyPr lIns="90000" tIns="45000" rIns="90000" bIns="45000" anchor="ctr">
            <a:noAutofit/>
          </a:bodyPr>
          <a:lstStyle/>
          <a:p>
            <a:pPr algn="ctr">
              <a:lnSpc>
                <a:spcPct val="100000"/>
              </a:lnSpc>
            </a:pPr>
            <a:r>
              <a:rPr lang="ru-RU" sz="1800" b="1" strike="noStrike" spc="-1">
                <a:solidFill>
                  <a:srgbClr val="000000"/>
                </a:solidFill>
                <a:latin typeface="Calibri"/>
              </a:rPr>
              <a:t>Немецкая сторона</a:t>
            </a:r>
            <a:endParaRPr lang="ru-RU" sz="1800" b="0" strike="noStrike" spc="-1">
              <a:latin typeface="Arial"/>
            </a:endParaRPr>
          </a:p>
          <a:p>
            <a:pPr algn="ctr">
              <a:lnSpc>
                <a:spcPct val="100000"/>
              </a:lnSpc>
            </a:pPr>
            <a:r>
              <a:rPr lang="ru-RU" sz="1800" b="1" strike="noStrike" spc="-1">
                <a:solidFill>
                  <a:srgbClr val="000000"/>
                </a:solidFill>
                <a:latin typeface="Calibri"/>
              </a:rPr>
              <a:t>Б Дамен (B. Dahmen)</a:t>
            </a:r>
            <a:endParaRPr lang="ru-RU" sz="1800" b="0" strike="noStrike" spc="-1">
              <a:latin typeface="Arial"/>
            </a:endParaRPr>
          </a:p>
        </p:txBody>
      </p:sp>
      <p:sp>
        <p:nvSpPr>
          <p:cNvPr id="265" name="CustomShape 23"/>
          <p:cNvSpPr/>
          <p:nvPr/>
        </p:nvSpPr>
        <p:spPr>
          <a:xfrm>
            <a:off x="323640" y="764640"/>
            <a:ext cx="8568720" cy="385560"/>
          </a:xfrm>
          <a:prstGeom prst="rect">
            <a:avLst/>
          </a:prstGeom>
          <a:solidFill>
            <a:schemeClr val="accent1">
              <a:lumMod val="75000"/>
            </a:schemeClr>
          </a:solidFill>
          <a:ln>
            <a:noFill/>
          </a:ln>
          <a:effectLst>
            <a:outerShdw blurRad="40000" dist="2016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nchor="ctr">
            <a:noAutofit/>
          </a:bodyPr>
          <a:lstStyle/>
          <a:p>
            <a:pPr algn="ctr">
              <a:lnSpc>
                <a:spcPct val="100000"/>
              </a:lnSpc>
            </a:pPr>
            <a:r>
              <a:rPr lang="ru-RU" sz="1800" b="1" strike="noStrike" spc="-1">
                <a:solidFill>
                  <a:srgbClr val="FFFFFF"/>
                </a:solidFill>
                <a:latin typeface="Calibri"/>
              </a:rPr>
              <a:t>РУКОВОДСТВО ПРОЕКТОМ</a:t>
            </a:r>
            <a:endParaRPr lang="ru-RU" sz="1800" b="0" strike="noStrike" spc="-1">
              <a:latin typeface="Arial"/>
            </a:endParaRPr>
          </a:p>
        </p:txBody>
      </p:sp>
      <p:sp>
        <p:nvSpPr>
          <p:cNvPr id="266" name="CustomShape 24"/>
          <p:cNvSpPr/>
          <p:nvPr/>
        </p:nvSpPr>
        <p:spPr>
          <a:xfrm flipH="1">
            <a:off x="3941640" y="2061000"/>
            <a:ext cx="719640" cy="503640"/>
          </a:xfrm>
          <a:prstGeom prst="bentConnector3">
            <a:avLst>
              <a:gd name="adj1" fmla="val 50000"/>
            </a:avLst>
          </a:prstGeom>
          <a:noFill/>
          <a:ln w="57240">
            <a:solidFill>
              <a:schemeClr val="accent4">
                <a:lumMod val="75000"/>
              </a:schemeClr>
            </a:solidFill>
            <a:round/>
            <a:tailEnd type="stealth" w="med" len="med"/>
          </a:ln>
        </p:spPr>
        <p:style>
          <a:lnRef idx="1">
            <a:schemeClr val="accent1"/>
          </a:lnRef>
          <a:fillRef idx="0">
            <a:schemeClr val="accent1"/>
          </a:fillRef>
          <a:effectRef idx="0">
            <a:schemeClr val="accent1"/>
          </a:effectRef>
          <a:fontRef idx="minor"/>
        </p:style>
      </p:sp>
      <p:sp>
        <p:nvSpPr>
          <p:cNvPr id="267" name="CustomShape 25"/>
          <p:cNvSpPr/>
          <p:nvPr/>
        </p:nvSpPr>
        <p:spPr>
          <a:xfrm>
            <a:off x="4212000" y="2061000"/>
            <a:ext cx="719640" cy="503640"/>
          </a:xfrm>
          <a:prstGeom prst="bentConnector3">
            <a:avLst>
              <a:gd name="adj1" fmla="val 50000"/>
            </a:avLst>
          </a:prstGeom>
          <a:noFill/>
          <a:ln w="57240">
            <a:solidFill>
              <a:schemeClr val="accent4">
                <a:lumMod val="75000"/>
              </a:schemeClr>
            </a:solidFill>
            <a:round/>
            <a:tailEnd type="stealth" w="med" len="med"/>
          </a:ln>
        </p:spPr>
        <p:style>
          <a:lnRef idx="1">
            <a:schemeClr val="accent1"/>
          </a:lnRef>
          <a:fillRef idx="0">
            <a:schemeClr val="accent1"/>
          </a:fillRef>
          <a:effectRef idx="0">
            <a:schemeClr val="accent1"/>
          </a:effectRef>
          <a:fontRef idx="minor"/>
        </p:style>
      </p:sp>
      <p:sp>
        <p:nvSpPr>
          <p:cNvPr id="268" name="CustomShape 26"/>
          <p:cNvSpPr/>
          <p:nvPr/>
        </p:nvSpPr>
        <p:spPr>
          <a:xfrm>
            <a:off x="4932000" y="2277000"/>
            <a:ext cx="3900960" cy="503640"/>
          </a:xfrm>
          <a:prstGeom prst="roundRect">
            <a:avLst>
              <a:gd name="adj" fmla="val 4653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90000"/>
              </a:lnSpc>
              <a:spcAft>
                <a:spcPts val="629"/>
              </a:spcAft>
            </a:pPr>
            <a:r>
              <a:rPr lang="ru-RU" sz="1800" b="1" strike="noStrike" spc="-1">
                <a:solidFill>
                  <a:srgbClr val="000000"/>
                </a:solidFill>
                <a:latin typeface="Calibri"/>
              </a:rPr>
              <a:t>2 Цифровая Трансформация</a:t>
            </a:r>
            <a:endParaRPr lang="ru-RU" sz="1800" b="0" strike="noStrike" spc="-1">
              <a:latin typeface="Arial"/>
            </a:endParaRPr>
          </a:p>
        </p:txBody>
      </p:sp>
      <p:sp>
        <p:nvSpPr>
          <p:cNvPr id="269" name="CustomShape 27"/>
          <p:cNvSpPr/>
          <p:nvPr/>
        </p:nvSpPr>
        <p:spPr>
          <a:xfrm>
            <a:off x="270000" y="2342520"/>
            <a:ext cx="3672000" cy="454320"/>
          </a:xfrm>
          <a:prstGeom prst="roundRect">
            <a:avLst>
              <a:gd name="adj" fmla="val 46537"/>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1800" b="1" strike="noStrike" spc="-1">
                <a:solidFill>
                  <a:srgbClr val="000000"/>
                </a:solidFill>
                <a:latin typeface="Calibri"/>
              </a:rPr>
              <a:t>1 Инфраструктура качества</a:t>
            </a:r>
            <a:endParaRPr lang="ru-RU" sz="1800" b="0" strike="noStrike" spc="-1">
              <a:latin typeface="Arial"/>
            </a:endParaRPr>
          </a:p>
        </p:txBody>
      </p:sp>
      <p:sp>
        <p:nvSpPr>
          <p:cNvPr id="270" name="CustomShape 28"/>
          <p:cNvSpPr/>
          <p:nvPr/>
        </p:nvSpPr>
        <p:spPr>
          <a:xfrm>
            <a:off x="1114920" y="1845000"/>
            <a:ext cx="6998040" cy="359640"/>
          </a:xfrm>
          <a:prstGeom prst="rect">
            <a:avLst/>
          </a:prstGeom>
          <a:solidFill>
            <a:schemeClr val="accent4">
              <a:lumMod val="20000"/>
              <a:lumOff val="80000"/>
            </a:schemeClr>
          </a:solidFill>
          <a:ln w="38160">
            <a:noFill/>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lIns="90000" tIns="45000" rIns="90000" bIns="45000" anchor="ctr">
            <a:noAutofit/>
          </a:bodyPr>
          <a:lstStyle/>
          <a:p>
            <a:pPr algn="ctr">
              <a:lnSpc>
                <a:spcPct val="100000"/>
              </a:lnSpc>
            </a:pPr>
            <a:r>
              <a:rPr lang="ru-RU" sz="1800" b="1" strike="noStrike" spc="-1">
                <a:solidFill>
                  <a:srgbClr val="000000"/>
                </a:solidFill>
                <a:latin typeface="Calibri"/>
              </a:rPr>
              <a:t>РАБОЧИЕ ГРУППЫ</a:t>
            </a:r>
            <a:endParaRPr lang="ru-RU" sz="1800" b="0" strike="noStrike" spc="-1">
              <a:latin typeface="Arial"/>
            </a:endParaRPr>
          </a:p>
        </p:txBody>
      </p:sp>
      <p:sp>
        <p:nvSpPr>
          <p:cNvPr id="271" name="CustomShape 29"/>
          <p:cNvSpPr/>
          <p:nvPr/>
        </p:nvSpPr>
        <p:spPr>
          <a:xfrm>
            <a:off x="1208880" y="2797200"/>
            <a:ext cx="360" cy="343440"/>
          </a:xfrm>
          <a:custGeom>
            <a:avLst/>
            <a:gdLst/>
            <a:ahLst/>
            <a:cxnLst/>
            <a:rect l="l" t="t" r="r" b="b"/>
            <a:pathLst>
              <a:path w="21600" h="21600">
                <a:moveTo>
                  <a:pt x="0" y="0"/>
                </a:moveTo>
                <a:lnTo>
                  <a:pt x="21600" y="21600"/>
                </a:lnTo>
              </a:path>
            </a:pathLst>
          </a:custGeom>
          <a:noFill/>
          <a:ln w="38160">
            <a:solidFill>
              <a:schemeClr val="accent5">
                <a:lumMod val="75000"/>
              </a:schemeClr>
            </a:solidFill>
            <a:round/>
            <a:tailEnd type="triangle" w="med" len="med"/>
          </a:ln>
        </p:spPr>
        <p:style>
          <a:lnRef idx="1">
            <a:schemeClr val="accent1"/>
          </a:lnRef>
          <a:fillRef idx="0">
            <a:schemeClr val="accent1"/>
          </a:fillRef>
          <a:effectRef idx="0">
            <a:schemeClr val="accent1"/>
          </a:effectRef>
          <a:fontRef idx="minor"/>
        </p:style>
      </p:sp>
      <p:sp>
        <p:nvSpPr>
          <p:cNvPr id="272" name="CustomShape 30"/>
          <p:cNvSpPr/>
          <p:nvPr/>
        </p:nvSpPr>
        <p:spPr>
          <a:xfrm>
            <a:off x="2843640" y="2797200"/>
            <a:ext cx="360" cy="343440"/>
          </a:xfrm>
          <a:custGeom>
            <a:avLst/>
            <a:gdLst/>
            <a:ahLst/>
            <a:cxnLst/>
            <a:rect l="l" t="t" r="r" b="b"/>
            <a:pathLst>
              <a:path w="21600" h="21600">
                <a:moveTo>
                  <a:pt x="0" y="0"/>
                </a:moveTo>
                <a:lnTo>
                  <a:pt x="21600" y="21600"/>
                </a:lnTo>
              </a:path>
            </a:pathLst>
          </a:custGeom>
          <a:noFill/>
          <a:ln w="38160">
            <a:solidFill>
              <a:schemeClr val="accent5">
                <a:lumMod val="75000"/>
              </a:schemeClr>
            </a:solidFill>
            <a:round/>
            <a:tailEnd type="triangle" w="med" len="med"/>
          </a:ln>
        </p:spPr>
        <p:style>
          <a:lnRef idx="1">
            <a:schemeClr val="accent1"/>
          </a:lnRef>
          <a:fillRef idx="0">
            <a:schemeClr val="accent1"/>
          </a:fillRef>
          <a:effectRef idx="0">
            <a:schemeClr val="accent1"/>
          </a:effectRef>
          <a:fontRef idx="minor"/>
        </p:style>
      </p:sp>
      <p:sp>
        <p:nvSpPr>
          <p:cNvPr id="273" name="CustomShape 31"/>
          <p:cNvSpPr/>
          <p:nvPr/>
        </p:nvSpPr>
        <p:spPr>
          <a:xfrm>
            <a:off x="5889240" y="2781000"/>
            <a:ext cx="360" cy="343440"/>
          </a:xfrm>
          <a:custGeom>
            <a:avLst/>
            <a:gdLst/>
            <a:ahLst/>
            <a:cxnLst/>
            <a:rect l="l" t="t" r="r" b="b"/>
            <a:pathLst>
              <a:path w="21600" h="21600">
                <a:moveTo>
                  <a:pt x="0" y="0"/>
                </a:moveTo>
                <a:lnTo>
                  <a:pt x="21600" y="21600"/>
                </a:lnTo>
              </a:path>
            </a:pathLst>
          </a:custGeom>
          <a:noFill/>
          <a:ln w="38160">
            <a:solidFill>
              <a:schemeClr val="accent6">
                <a:lumMod val="75000"/>
              </a:schemeClr>
            </a:solidFill>
            <a:round/>
            <a:tailEnd type="triangle" w="med" len="med"/>
          </a:ln>
        </p:spPr>
        <p:style>
          <a:lnRef idx="1">
            <a:schemeClr val="accent1"/>
          </a:lnRef>
          <a:fillRef idx="0">
            <a:schemeClr val="accent1"/>
          </a:fillRef>
          <a:effectRef idx="0">
            <a:schemeClr val="accent1"/>
          </a:effectRef>
          <a:fontRef idx="minor"/>
        </p:style>
      </p:sp>
      <p:sp>
        <p:nvSpPr>
          <p:cNvPr id="274" name="CustomShape 32"/>
          <p:cNvSpPr/>
          <p:nvPr/>
        </p:nvSpPr>
        <p:spPr>
          <a:xfrm>
            <a:off x="7524360" y="2781000"/>
            <a:ext cx="360" cy="343440"/>
          </a:xfrm>
          <a:custGeom>
            <a:avLst/>
            <a:gdLst/>
            <a:ahLst/>
            <a:cxnLst/>
            <a:rect l="l" t="t" r="r" b="b"/>
            <a:pathLst>
              <a:path w="21600" h="21600">
                <a:moveTo>
                  <a:pt x="0" y="0"/>
                </a:moveTo>
                <a:lnTo>
                  <a:pt x="21600" y="21600"/>
                </a:lnTo>
              </a:path>
            </a:pathLst>
          </a:custGeom>
          <a:noFill/>
          <a:ln w="38160">
            <a:solidFill>
              <a:schemeClr val="accent6">
                <a:lumMod val="75000"/>
              </a:schemeClr>
            </a:solidFill>
            <a:round/>
            <a:tailEnd type="triangle" w="med" len="med"/>
          </a:ln>
        </p:spPr>
        <p:style>
          <a:lnRef idx="1">
            <a:schemeClr val="accent1"/>
          </a:lnRef>
          <a:fillRef idx="0">
            <a:schemeClr val="accent1"/>
          </a:fillRef>
          <a:effectRef idx="0">
            <a:schemeClr val="accent1"/>
          </a:effectRef>
          <a:fontRef idx="minor"/>
        </p:style>
      </p:sp>
      <p:sp>
        <p:nvSpPr>
          <p:cNvPr id="275" name="CustomShape 33"/>
          <p:cNvSpPr/>
          <p:nvPr/>
        </p:nvSpPr>
        <p:spPr>
          <a:xfrm>
            <a:off x="8599680" y="6309360"/>
            <a:ext cx="2970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u-RU" sz="1800" b="0" strike="noStrike" spc="-1">
                <a:solidFill>
                  <a:srgbClr val="376092"/>
                </a:solidFill>
                <a:latin typeface="Calibri"/>
              </a:rPr>
              <a:t>4</a:t>
            </a:r>
            <a:endParaRPr lang="ru-RU" sz="1800" b="0" strike="noStrike" spc="-1">
              <a:latin typeface="Arial"/>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 name="Picture 9"/>
          <p:cNvPicPr/>
          <p:nvPr/>
        </p:nvPicPr>
        <p:blipFill>
          <a:blip r:embed="rId3"/>
          <a:stretch/>
        </p:blipFill>
        <p:spPr>
          <a:xfrm>
            <a:off x="3600000" y="5776920"/>
            <a:ext cx="2088720" cy="991080"/>
          </a:xfrm>
          <a:prstGeom prst="rect">
            <a:avLst/>
          </a:prstGeom>
          <a:ln>
            <a:noFill/>
          </a:ln>
        </p:spPr>
      </p:pic>
      <p:pic>
        <p:nvPicPr>
          <p:cNvPr id="289" name="Picture 14"/>
          <p:cNvPicPr/>
          <p:nvPr/>
        </p:nvPicPr>
        <p:blipFill>
          <a:blip r:embed="rId4"/>
          <a:stretch/>
        </p:blipFill>
        <p:spPr>
          <a:xfrm>
            <a:off x="23040" y="2269080"/>
            <a:ext cx="2108880" cy="1182240"/>
          </a:xfrm>
          <a:prstGeom prst="rect">
            <a:avLst/>
          </a:prstGeom>
          <a:ln>
            <a:noFill/>
          </a:ln>
        </p:spPr>
      </p:pic>
      <p:sp>
        <p:nvSpPr>
          <p:cNvPr id="290" name="CustomShape 1"/>
          <p:cNvSpPr/>
          <p:nvPr/>
        </p:nvSpPr>
        <p:spPr>
          <a:xfrm>
            <a:off x="207360" y="206640"/>
            <a:ext cx="9246960" cy="55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ru-RU" sz="2000" b="1" strike="noStrike" spc="-1">
                <a:solidFill>
                  <a:srgbClr val="C00000"/>
                </a:solidFill>
                <a:latin typeface="Calibri"/>
                <a:ea typeface="DejaVu Sans"/>
              </a:rPr>
              <a:t>СОВЕТ ПО ТЕХНИЧЕСКОМУ РЕГУЛИРОВАНИЮ </a:t>
            </a:r>
            <a:r>
              <a:t/>
            </a:r>
            <a:br/>
            <a:r>
              <a:rPr lang="ru-RU" sz="2000" b="1" strike="noStrike" spc="-1">
                <a:solidFill>
                  <a:srgbClr val="C00000"/>
                </a:solidFill>
                <a:latin typeface="Calibri"/>
                <a:ea typeface="DejaVu Sans"/>
              </a:rPr>
              <a:t>И СТАНДАРТИЗАЦИИ ДЛЯ ЦИФРОВОЙ ЭКОНОМИКИ</a:t>
            </a:r>
            <a:endParaRPr lang="ru-RU" sz="2000" b="0" strike="noStrike" spc="-1">
              <a:latin typeface="Arial"/>
            </a:endParaRPr>
          </a:p>
        </p:txBody>
      </p:sp>
      <p:sp>
        <p:nvSpPr>
          <p:cNvPr id="291" name="CustomShape 2"/>
          <p:cNvSpPr/>
          <p:nvPr/>
        </p:nvSpPr>
        <p:spPr>
          <a:xfrm>
            <a:off x="3366360" y="1856880"/>
            <a:ext cx="337860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3600" b="1" u="sng" strike="noStrike" spc="-1">
                <a:solidFill>
                  <a:srgbClr val="C00000"/>
                </a:solidFill>
                <a:uFillTx/>
                <a:latin typeface="Calibri"/>
                <a:ea typeface="DejaVu Sans"/>
              </a:rPr>
              <a:t>Бизнес:</a:t>
            </a:r>
            <a:endParaRPr lang="ru-RU" sz="3600" b="0" strike="noStrike" spc="-1">
              <a:latin typeface="Arial"/>
            </a:endParaRPr>
          </a:p>
        </p:txBody>
      </p:sp>
      <p:pic>
        <p:nvPicPr>
          <p:cNvPr id="292" name="Picture 2"/>
          <p:cNvPicPr/>
          <p:nvPr/>
        </p:nvPicPr>
        <p:blipFill>
          <a:blip r:embed="rId5"/>
          <a:stretch/>
        </p:blipFill>
        <p:spPr>
          <a:xfrm>
            <a:off x="4366080" y="4150080"/>
            <a:ext cx="930960" cy="929880"/>
          </a:xfrm>
          <a:prstGeom prst="rect">
            <a:avLst/>
          </a:prstGeom>
          <a:ln>
            <a:noFill/>
          </a:ln>
        </p:spPr>
      </p:pic>
      <p:pic>
        <p:nvPicPr>
          <p:cNvPr id="293" name="Picture 4"/>
          <p:cNvPicPr/>
          <p:nvPr/>
        </p:nvPicPr>
        <p:blipFill>
          <a:blip r:embed="rId6"/>
          <a:stretch/>
        </p:blipFill>
        <p:spPr>
          <a:xfrm>
            <a:off x="4793040" y="2487600"/>
            <a:ext cx="700560" cy="785880"/>
          </a:xfrm>
          <a:prstGeom prst="rect">
            <a:avLst/>
          </a:prstGeom>
          <a:ln>
            <a:noFill/>
          </a:ln>
        </p:spPr>
      </p:pic>
      <p:pic>
        <p:nvPicPr>
          <p:cNvPr id="294" name="Picture 6"/>
          <p:cNvPicPr/>
          <p:nvPr/>
        </p:nvPicPr>
        <p:blipFill>
          <a:blip r:embed="rId7"/>
          <a:stretch/>
        </p:blipFill>
        <p:spPr>
          <a:xfrm>
            <a:off x="126360" y="3453120"/>
            <a:ext cx="1902600" cy="425160"/>
          </a:xfrm>
          <a:prstGeom prst="rect">
            <a:avLst/>
          </a:prstGeom>
          <a:ln>
            <a:noFill/>
          </a:ln>
        </p:spPr>
      </p:pic>
      <p:pic>
        <p:nvPicPr>
          <p:cNvPr id="295" name="Picture 8"/>
          <p:cNvPicPr/>
          <p:nvPr/>
        </p:nvPicPr>
        <p:blipFill>
          <a:blip r:embed="rId8"/>
          <a:stretch/>
        </p:blipFill>
        <p:spPr>
          <a:xfrm>
            <a:off x="2275560" y="3278520"/>
            <a:ext cx="2010960" cy="962280"/>
          </a:xfrm>
          <a:prstGeom prst="rect">
            <a:avLst/>
          </a:prstGeom>
          <a:ln>
            <a:noFill/>
          </a:ln>
        </p:spPr>
      </p:pic>
      <p:pic>
        <p:nvPicPr>
          <p:cNvPr id="296" name="Picture 10"/>
          <p:cNvPicPr/>
          <p:nvPr/>
        </p:nvPicPr>
        <p:blipFill>
          <a:blip r:embed="rId9"/>
          <a:stretch/>
        </p:blipFill>
        <p:spPr>
          <a:xfrm>
            <a:off x="1568880" y="4337280"/>
            <a:ext cx="2514240" cy="593640"/>
          </a:xfrm>
          <a:prstGeom prst="rect">
            <a:avLst/>
          </a:prstGeom>
          <a:ln>
            <a:noFill/>
          </a:ln>
        </p:spPr>
      </p:pic>
      <p:pic>
        <p:nvPicPr>
          <p:cNvPr id="297" name="Picture 12"/>
          <p:cNvPicPr/>
          <p:nvPr/>
        </p:nvPicPr>
        <p:blipFill>
          <a:blip r:embed="rId10"/>
          <a:stretch/>
        </p:blipFill>
        <p:spPr>
          <a:xfrm>
            <a:off x="6143760" y="3602160"/>
            <a:ext cx="2910240" cy="395280"/>
          </a:xfrm>
          <a:prstGeom prst="rect">
            <a:avLst/>
          </a:prstGeom>
          <a:ln>
            <a:noFill/>
          </a:ln>
        </p:spPr>
      </p:pic>
      <p:pic>
        <p:nvPicPr>
          <p:cNvPr id="298" name="Picture 16"/>
          <p:cNvPicPr/>
          <p:nvPr/>
        </p:nvPicPr>
        <p:blipFill>
          <a:blip r:embed="rId11"/>
          <a:stretch/>
        </p:blipFill>
        <p:spPr>
          <a:xfrm>
            <a:off x="5513400" y="2397960"/>
            <a:ext cx="1758600" cy="986040"/>
          </a:xfrm>
          <a:prstGeom prst="rect">
            <a:avLst/>
          </a:prstGeom>
          <a:ln>
            <a:noFill/>
          </a:ln>
        </p:spPr>
      </p:pic>
      <p:pic>
        <p:nvPicPr>
          <p:cNvPr id="299" name="Picture 18"/>
          <p:cNvPicPr/>
          <p:nvPr/>
        </p:nvPicPr>
        <p:blipFill>
          <a:blip r:embed="rId12"/>
          <a:stretch/>
        </p:blipFill>
        <p:spPr>
          <a:xfrm>
            <a:off x="450000" y="4003200"/>
            <a:ext cx="1254960" cy="1580400"/>
          </a:xfrm>
          <a:prstGeom prst="rect">
            <a:avLst/>
          </a:prstGeom>
          <a:ln>
            <a:noFill/>
          </a:ln>
        </p:spPr>
      </p:pic>
      <p:pic>
        <p:nvPicPr>
          <p:cNvPr id="300" name="Picture 20"/>
          <p:cNvPicPr/>
          <p:nvPr/>
        </p:nvPicPr>
        <p:blipFill>
          <a:blip r:embed="rId13"/>
          <a:stretch/>
        </p:blipFill>
        <p:spPr>
          <a:xfrm>
            <a:off x="4471920" y="3286440"/>
            <a:ext cx="1542960" cy="947160"/>
          </a:xfrm>
          <a:prstGeom prst="rect">
            <a:avLst/>
          </a:prstGeom>
          <a:ln>
            <a:noFill/>
          </a:ln>
        </p:spPr>
      </p:pic>
      <p:sp>
        <p:nvSpPr>
          <p:cNvPr id="301" name="CustomShape 3"/>
          <p:cNvSpPr/>
          <p:nvPr/>
        </p:nvSpPr>
        <p:spPr>
          <a:xfrm>
            <a:off x="1721160" y="5024880"/>
            <a:ext cx="546696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3600" b="1" u="sng" strike="noStrike" spc="-1">
                <a:solidFill>
                  <a:srgbClr val="002060"/>
                </a:solidFill>
                <a:uFillTx/>
                <a:latin typeface="Calibri"/>
                <a:ea typeface="DejaVu Sans"/>
              </a:rPr>
              <a:t>Органы власти:</a:t>
            </a:r>
            <a:endParaRPr lang="ru-RU" sz="3600" b="0" strike="noStrike" spc="-1">
              <a:latin typeface="Arial"/>
            </a:endParaRPr>
          </a:p>
        </p:txBody>
      </p:sp>
      <p:pic>
        <p:nvPicPr>
          <p:cNvPr id="302" name="Picture 22"/>
          <p:cNvPicPr/>
          <p:nvPr/>
        </p:nvPicPr>
        <p:blipFill>
          <a:blip r:embed="rId14"/>
          <a:stretch/>
        </p:blipFill>
        <p:spPr>
          <a:xfrm>
            <a:off x="5680080" y="4297680"/>
            <a:ext cx="3054240" cy="633600"/>
          </a:xfrm>
          <a:prstGeom prst="rect">
            <a:avLst/>
          </a:prstGeom>
          <a:ln>
            <a:noFill/>
          </a:ln>
        </p:spPr>
      </p:pic>
      <p:pic>
        <p:nvPicPr>
          <p:cNvPr id="303" name="Picture 24"/>
          <p:cNvPicPr/>
          <p:nvPr/>
        </p:nvPicPr>
        <p:blipFill>
          <a:blip r:embed="rId15"/>
          <a:stretch/>
        </p:blipFill>
        <p:spPr>
          <a:xfrm>
            <a:off x="104040" y="5772600"/>
            <a:ext cx="1335960" cy="779400"/>
          </a:xfrm>
          <a:prstGeom prst="rect">
            <a:avLst/>
          </a:prstGeom>
          <a:ln>
            <a:noFill/>
          </a:ln>
        </p:spPr>
      </p:pic>
      <p:pic>
        <p:nvPicPr>
          <p:cNvPr id="304" name="Picture 26"/>
          <p:cNvPicPr/>
          <p:nvPr/>
        </p:nvPicPr>
        <p:blipFill>
          <a:blip r:embed="rId16"/>
          <a:stretch/>
        </p:blipFill>
        <p:spPr>
          <a:xfrm>
            <a:off x="1301040" y="5536440"/>
            <a:ext cx="858960" cy="1159560"/>
          </a:xfrm>
          <a:prstGeom prst="rect">
            <a:avLst/>
          </a:prstGeom>
          <a:ln>
            <a:noFill/>
          </a:ln>
        </p:spPr>
      </p:pic>
      <p:sp>
        <p:nvSpPr>
          <p:cNvPr id="305" name="CustomShape 4"/>
          <p:cNvSpPr/>
          <p:nvPr/>
        </p:nvSpPr>
        <p:spPr>
          <a:xfrm>
            <a:off x="1008000" y="6480000"/>
            <a:ext cx="15688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a:solidFill>
                  <a:srgbClr val="000000"/>
                </a:solidFill>
                <a:latin typeface="Calibri"/>
                <a:ea typeface="DejaVu Sans"/>
              </a:rPr>
              <a:t>Росстандарт</a:t>
            </a:r>
            <a:endParaRPr lang="ru-RU" sz="1800" b="0" strike="noStrike" spc="-1">
              <a:latin typeface="Arial"/>
            </a:endParaRPr>
          </a:p>
        </p:txBody>
      </p:sp>
      <p:pic>
        <p:nvPicPr>
          <p:cNvPr id="306" name="Picture 2"/>
          <p:cNvPicPr/>
          <p:nvPr/>
        </p:nvPicPr>
        <p:blipFill>
          <a:blip r:embed="rId17"/>
          <a:stretch/>
        </p:blipFill>
        <p:spPr>
          <a:xfrm>
            <a:off x="1988640" y="2505960"/>
            <a:ext cx="2095920" cy="677520"/>
          </a:xfrm>
          <a:prstGeom prst="rect">
            <a:avLst/>
          </a:prstGeom>
          <a:ln>
            <a:noFill/>
          </a:ln>
        </p:spPr>
      </p:pic>
      <p:pic>
        <p:nvPicPr>
          <p:cNvPr id="307" name="Рисунок 19"/>
          <p:cNvPicPr/>
          <p:nvPr/>
        </p:nvPicPr>
        <p:blipFill>
          <a:blip r:embed="rId18"/>
          <a:stretch/>
        </p:blipFill>
        <p:spPr>
          <a:xfrm>
            <a:off x="4210920" y="1267200"/>
            <a:ext cx="1911240" cy="713880"/>
          </a:xfrm>
          <a:prstGeom prst="rect">
            <a:avLst/>
          </a:prstGeom>
          <a:ln>
            <a:solidFill>
              <a:srgbClr val="BE4B48"/>
            </a:solidFill>
          </a:ln>
          <a:effectLst>
            <a:outerShdw blurRad="40000" dist="20160" dir="5400000" rotWithShape="0">
              <a:srgbClr val="000000">
                <a:alpha val="38000"/>
              </a:srgbClr>
            </a:outerShdw>
          </a:effectLst>
        </p:spPr>
      </p:pic>
      <p:pic>
        <p:nvPicPr>
          <p:cNvPr id="308" name="Picture 2"/>
          <p:cNvPicPr/>
          <p:nvPr/>
        </p:nvPicPr>
        <p:blipFill>
          <a:blip r:embed="rId19"/>
          <a:stretch/>
        </p:blipFill>
        <p:spPr>
          <a:xfrm>
            <a:off x="2194560" y="1267200"/>
            <a:ext cx="1990080" cy="713880"/>
          </a:xfrm>
          <a:prstGeom prst="rect">
            <a:avLst/>
          </a:prstGeom>
          <a:ln>
            <a:solidFill>
              <a:srgbClr val="C00000"/>
            </a:solidFill>
          </a:ln>
          <a:effectLst>
            <a:outerShdw blurRad="50800" dist="37674" dir="2700000" algn="tl" rotWithShape="0">
              <a:srgbClr val="000000">
                <a:alpha val="40000"/>
              </a:srgbClr>
            </a:outerShdw>
          </a:effectLst>
        </p:spPr>
      </p:pic>
      <p:pic>
        <p:nvPicPr>
          <p:cNvPr id="309" name="Picture 4"/>
          <p:cNvPicPr/>
          <p:nvPr/>
        </p:nvPicPr>
        <p:blipFill>
          <a:blip r:embed="rId20"/>
          <a:stretch/>
        </p:blipFill>
        <p:spPr>
          <a:xfrm>
            <a:off x="5585760" y="5582520"/>
            <a:ext cx="1110960" cy="1109880"/>
          </a:xfrm>
          <a:prstGeom prst="rect">
            <a:avLst/>
          </a:prstGeom>
          <a:ln>
            <a:noFill/>
          </a:ln>
        </p:spPr>
      </p:pic>
      <p:pic>
        <p:nvPicPr>
          <p:cNvPr id="310" name="Picture 6"/>
          <p:cNvPicPr/>
          <p:nvPr/>
        </p:nvPicPr>
        <p:blipFill>
          <a:blip r:embed="rId21"/>
          <a:stretch/>
        </p:blipFill>
        <p:spPr>
          <a:xfrm>
            <a:off x="6984000" y="5088600"/>
            <a:ext cx="1938960" cy="743400"/>
          </a:xfrm>
          <a:prstGeom prst="rect">
            <a:avLst/>
          </a:prstGeom>
          <a:ln>
            <a:noFill/>
          </a:ln>
        </p:spPr>
      </p:pic>
      <p:sp>
        <p:nvSpPr>
          <p:cNvPr id="311" name="CustomShape 5"/>
          <p:cNvSpPr/>
          <p:nvPr/>
        </p:nvSpPr>
        <p:spPr>
          <a:xfrm>
            <a:off x="1080" y="900720"/>
            <a:ext cx="9137520" cy="144720"/>
          </a:xfrm>
          <a:prstGeom prst="rect">
            <a:avLst/>
          </a:prstGeom>
          <a:gradFill rotWithShape="0">
            <a:gsLst>
              <a:gs pos="0">
                <a:srgbClr val="2E5F99"/>
              </a:gs>
              <a:gs pos="100000">
                <a:srgbClr val="3C7AC7"/>
              </a:gs>
            </a:gsLst>
            <a:lin ang="16200000"/>
          </a:gra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312" name="Picture 2"/>
          <p:cNvPicPr/>
          <p:nvPr/>
        </p:nvPicPr>
        <p:blipFill>
          <a:blip r:embed="rId22"/>
          <a:stretch/>
        </p:blipFill>
        <p:spPr>
          <a:xfrm>
            <a:off x="6264000" y="127800"/>
            <a:ext cx="2566080" cy="538920"/>
          </a:xfrm>
          <a:prstGeom prst="rect">
            <a:avLst/>
          </a:prstGeom>
          <a:ln>
            <a:noFill/>
          </a:ln>
        </p:spPr>
      </p:pic>
      <p:pic>
        <p:nvPicPr>
          <p:cNvPr id="313" name="Рисунок 312"/>
          <p:cNvPicPr/>
          <p:nvPr/>
        </p:nvPicPr>
        <p:blipFill>
          <a:blip r:embed="rId23"/>
          <a:stretch/>
        </p:blipFill>
        <p:spPr>
          <a:xfrm>
            <a:off x="6840360" y="5760000"/>
            <a:ext cx="2159640" cy="936000"/>
          </a:xfrm>
          <a:prstGeom prst="rect">
            <a:avLst/>
          </a:prstGeom>
          <a:ln>
            <a:noFill/>
          </a:ln>
        </p:spPr>
      </p:pic>
      <p:pic>
        <p:nvPicPr>
          <p:cNvPr id="314" name="Рисунок 313"/>
          <p:cNvPicPr/>
          <p:nvPr/>
        </p:nvPicPr>
        <p:blipFill>
          <a:blip r:embed="rId24"/>
          <a:stretch/>
        </p:blipFill>
        <p:spPr>
          <a:xfrm>
            <a:off x="2448000" y="5595480"/>
            <a:ext cx="1158480" cy="1262520"/>
          </a:xfrm>
          <a:prstGeom prst="rect">
            <a:avLst/>
          </a:prstGeom>
          <a:ln>
            <a:noFill/>
          </a:ln>
        </p:spPr>
      </p:pic>
      <p:pic>
        <p:nvPicPr>
          <p:cNvPr id="315" name="Рисунок 314"/>
          <p:cNvPicPr/>
          <p:nvPr/>
        </p:nvPicPr>
        <p:blipFill>
          <a:blip r:embed="rId25"/>
          <a:stretch/>
        </p:blipFill>
        <p:spPr>
          <a:xfrm>
            <a:off x="7485840" y="2304000"/>
            <a:ext cx="1586160" cy="1216440"/>
          </a:xfrm>
          <a:prstGeom prst="rect">
            <a:avLst/>
          </a:prstGeom>
          <a:ln>
            <a:noFill/>
          </a:ln>
        </p:spPr>
      </p:pic>
    </p:spTree>
    <p:extLst>
      <p:ext uri="{BB962C8B-B14F-4D97-AF65-F5344CB8AC3E}">
        <p14:creationId xmlns:p14="http://schemas.microsoft.com/office/powerpoint/2010/main" val="138716598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CustomShape 1"/>
          <p:cNvSpPr/>
          <p:nvPr/>
        </p:nvSpPr>
        <p:spPr>
          <a:xfrm>
            <a:off x="1080" y="835200"/>
            <a:ext cx="9136440" cy="143640"/>
          </a:xfrm>
          <a:prstGeom prst="rect">
            <a:avLst/>
          </a:prstGeom>
          <a:gradFill rotWithShape="0">
            <a:gsLst>
              <a:gs pos="0">
                <a:srgbClr val="2E5F99"/>
              </a:gs>
              <a:gs pos="100000">
                <a:srgbClr val="3C7AC7"/>
              </a:gs>
            </a:gsLst>
            <a:lin ang="16200000"/>
          </a:gra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317" name="Picture 2"/>
          <p:cNvPicPr/>
          <p:nvPr/>
        </p:nvPicPr>
        <p:blipFill>
          <a:blip r:embed="rId2"/>
          <a:stretch/>
        </p:blipFill>
        <p:spPr>
          <a:xfrm>
            <a:off x="6263640" y="127800"/>
            <a:ext cx="2565360" cy="537840"/>
          </a:xfrm>
          <a:prstGeom prst="rect">
            <a:avLst/>
          </a:prstGeom>
          <a:ln>
            <a:noFill/>
          </a:ln>
        </p:spPr>
      </p:pic>
      <p:sp>
        <p:nvSpPr>
          <p:cNvPr id="318" name="CustomShape 2"/>
          <p:cNvSpPr/>
          <p:nvPr/>
        </p:nvSpPr>
        <p:spPr>
          <a:xfrm>
            <a:off x="8805960" y="6377400"/>
            <a:ext cx="2955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u-RU" sz="1800" b="0" strike="noStrike" spc="-1">
                <a:solidFill>
                  <a:srgbClr val="376092"/>
                </a:solidFill>
                <a:latin typeface="Calibri"/>
                <a:ea typeface="DejaVu Sans"/>
              </a:rPr>
              <a:t>6</a:t>
            </a:r>
            <a:endParaRPr lang="ru-RU" sz="1800" b="0" strike="noStrike" spc="-1">
              <a:latin typeface="Arial"/>
            </a:endParaRPr>
          </a:p>
        </p:txBody>
      </p:sp>
      <p:sp>
        <p:nvSpPr>
          <p:cNvPr id="319" name="CustomShape 3"/>
          <p:cNvSpPr/>
          <p:nvPr/>
        </p:nvSpPr>
        <p:spPr>
          <a:xfrm>
            <a:off x="188640" y="263880"/>
            <a:ext cx="6069240" cy="37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900" b="1" strike="noStrike" spc="-1">
                <a:solidFill>
                  <a:srgbClr val="953735"/>
                </a:solidFill>
                <a:latin typeface="Calibri"/>
                <a:ea typeface="DejaVu Sans"/>
              </a:rPr>
              <a:t>РЕЗУЛЬТАТЫ РАБОТЫ СОВЕТА ЗА 2019 ГОД</a:t>
            </a:r>
            <a:endParaRPr lang="ru-RU" sz="1900" b="0" strike="noStrike" spc="-1">
              <a:latin typeface="Arial"/>
            </a:endParaRPr>
          </a:p>
        </p:txBody>
      </p:sp>
      <p:sp>
        <p:nvSpPr>
          <p:cNvPr id="320" name="CustomShape 4"/>
          <p:cNvSpPr/>
          <p:nvPr/>
        </p:nvSpPr>
        <p:spPr>
          <a:xfrm>
            <a:off x="2285280" y="1490760"/>
            <a:ext cx="6611040" cy="452286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dirty="0">
                <a:solidFill>
                  <a:srgbClr val="17375E"/>
                </a:solidFill>
                <a:latin typeface="Calibri"/>
                <a:ea typeface="DejaVu Sans"/>
              </a:rPr>
              <a:t>Совет по техническому регулированию и стандартизации для цифровой экономики Комитета РСПП и Восточного комитета германской экономики </a:t>
            </a:r>
            <a:endParaRPr lang="ru-RU" sz="2400" b="0" strike="noStrike" spc="-1" dirty="0">
              <a:latin typeface="Arial"/>
            </a:endParaRPr>
          </a:p>
          <a:p>
            <a:pPr marL="285840" indent="-279720" algn="just">
              <a:lnSpc>
                <a:spcPct val="100000"/>
              </a:lnSpc>
              <a:buClr>
                <a:srgbClr val="17375E"/>
              </a:buClr>
              <a:buFont typeface="StarSymbol"/>
              <a:buChar char="-"/>
            </a:pPr>
            <a:r>
              <a:rPr lang="ru-RU" sz="2400" b="0" strike="noStrike" spc="-1" dirty="0">
                <a:solidFill>
                  <a:srgbClr val="17375E"/>
                </a:solidFill>
                <a:latin typeface="Calibri"/>
                <a:ea typeface="DejaVu Sans"/>
              </a:rPr>
              <a:t>Созданы экспертные группы по 13 направлениям.</a:t>
            </a:r>
            <a:endParaRPr lang="ru-RU" sz="2400" b="0" strike="noStrike" spc="-1" dirty="0">
              <a:latin typeface="Arial"/>
            </a:endParaRPr>
          </a:p>
          <a:p>
            <a:pPr marL="285840" indent="-279720" algn="just">
              <a:lnSpc>
                <a:spcPct val="100000"/>
              </a:lnSpc>
              <a:buClr>
                <a:srgbClr val="17375E"/>
              </a:buClr>
              <a:buFont typeface="StarSymbol"/>
              <a:buChar char="-"/>
            </a:pPr>
            <a:r>
              <a:rPr lang="ru-RU" sz="2400" b="0" strike="noStrike" spc="-1" dirty="0">
                <a:solidFill>
                  <a:srgbClr val="17375E"/>
                </a:solidFill>
                <a:latin typeface="Calibri"/>
                <a:ea typeface="DejaVu Sans"/>
              </a:rPr>
              <a:t>Проведено более </a:t>
            </a:r>
            <a:r>
              <a:rPr lang="ru-RU" sz="2400" b="0" strike="noStrike" spc="-1" dirty="0" smtClean="0">
                <a:solidFill>
                  <a:srgbClr val="17375E"/>
                </a:solidFill>
                <a:latin typeface="Calibri"/>
                <a:ea typeface="DejaVu Sans"/>
              </a:rPr>
              <a:t>1</a:t>
            </a:r>
            <a:r>
              <a:rPr lang="en-US" sz="2400" spc="-1" dirty="0">
                <a:solidFill>
                  <a:srgbClr val="17375E"/>
                </a:solidFill>
                <a:latin typeface="Calibri"/>
                <a:ea typeface="DejaVu Sans"/>
              </a:rPr>
              <a:t>6</a:t>
            </a:r>
            <a:r>
              <a:rPr lang="ru-RU" sz="2400" b="0" strike="noStrike" spc="-1" dirty="0" smtClean="0">
                <a:solidFill>
                  <a:srgbClr val="17375E"/>
                </a:solidFill>
                <a:latin typeface="Calibri"/>
                <a:ea typeface="DejaVu Sans"/>
              </a:rPr>
              <a:t> </a:t>
            </a:r>
            <a:r>
              <a:rPr lang="ru-RU" sz="2400" spc="-1" dirty="0" smtClean="0">
                <a:solidFill>
                  <a:srgbClr val="17375E"/>
                </a:solidFill>
                <a:latin typeface="Calibri"/>
                <a:ea typeface="DejaVu Sans"/>
              </a:rPr>
              <a:t>совещаний</a:t>
            </a:r>
            <a:r>
              <a:rPr lang="ru-RU" sz="2400" b="0" strike="noStrike" spc="-1" dirty="0" smtClean="0">
                <a:solidFill>
                  <a:srgbClr val="17375E"/>
                </a:solidFill>
                <a:latin typeface="Calibri"/>
                <a:ea typeface="DejaVu Sans"/>
              </a:rPr>
              <a:t> </a:t>
            </a:r>
            <a:r>
              <a:rPr lang="ru-RU" sz="2400" b="0" strike="noStrike" spc="-1" dirty="0">
                <a:solidFill>
                  <a:srgbClr val="17375E"/>
                </a:solidFill>
                <a:latin typeface="Calibri"/>
                <a:ea typeface="DejaVu Sans"/>
              </a:rPr>
              <a:t>экспертов </a:t>
            </a:r>
            <a:r>
              <a:rPr lang="ru-RU" sz="2400" b="0" strike="noStrike" spc="-1" dirty="0" smtClean="0">
                <a:solidFill>
                  <a:srgbClr val="17375E"/>
                </a:solidFill>
                <a:latin typeface="Calibri"/>
                <a:ea typeface="DejaVu Sans"/>
              </a:rPr>
              <a:t>и     5 </a:t>
            </a:r>
            <a:r>
              <a:rPr lang="ru-RU" sz="2400" b="0" strike="noStrike" spc="-1" dirty="0">
                <a:solidFill>
                  <a:srgbClr val="17375E"/>
                </a:solidFill>
                <a:latin typeface="Calibri"/>
                <a:ea typeface="DejaVu Sans"/>
              </a:rPr>
              <a:t>заседания </a:t>
            </a:r>
            <a:r>
              <a:rPr lang="ru-RU" sz="2400" b="0" strike="noStrike" spc="-1" dirty="0" smtClean="0">
                <a:solidFill>
                  <a:srgbClr val="17375E"/>
                </a:solidFill>
                <a:latin typeface="Calibri"/>
                <a:ea typeface="DejaVu Sans"/>
              </a:rPr>
              <a:t>Совета.</a:t>
            </a:r>
          </a:p>
          <a:p>
            <a:pPr marL="285840" indent="-279720" algn="just">
              <a:lnSpc>
                <a:spcPct val="100000"/>
              </a:lnSpc>
              <a:buClr>
                <a:srgbClr val="17375E"/>
              </a:buClr>
              <a:buFont typeface="StarSymbol"/>
              <a:buChar char="-"/>
            </a:pPr>
            <a:r>
              <a:rPr lang="ru-RU" sz="2400" b="1" spc="-1" dirty="0" smtClean="0">
                <a:solidFill>
                  <a:srgbClr val="17375E"/>
                </a:solidFill>
                <a:latin typeface="Calibri"/>
                <a:ea typeface="DejaVu Sans"/>
              </a:rPr>
              <a:t>Разработан англо-немецко-русский глоссарий по Индустрии 4.0.</a:t>
            </a:r>
          </a:p>
          <a:p>
            <a:pPr marL="285840" indent="-279720" algn="just">
              <a:lnSpc>
                <a:spcPct val="100000"/>
              </a:lnSpc>
              <a:buClr>
                <a:srgbClr val="17375E"/>
              </a:buClr>
              <a:buFont typeface="StarSymbol"/>
              <a:buChar char="-"/>
            </a:pPr>
            <a:r>
              <a:rPr lang="ru-RU" sz="2400" b="0" strike="noStrike" spc="-1" dirty="0" smtClean="0">
                <a:solidFill>
                  <a:srgbClr val="17375E"/>
                </a:solidFill>
                <a:latin typeface="Calibri"/>
                <a:ea typeface="DejaVu Sans"/>
              </a:rPr>
              <a:t>Создана </a:t>
            </a:r>
            <a:r>
              <a:rPr lang="ru-RU" sz="2400" b="0" strike="noStrike" spc="-1" dirty="0">
                <a:solidFill>
                  <a:srgbClr val="17375E"/>
                </a:solidFill>
                <a:latin typeface="Calibri"/>
                <a:ea typeface="DejaVu Sans"/>
              </a:rPr>
              <a:t>платформа для обмена документами.</a:t>
            </a:r>
            <a:endParaRPr lang="ru-RU" sz="2400" b="0" strike="noStrike" spc="-1" dirty="0">
              <a:latin typeface="Arial"/>
            </a:endParaRPr>
          </a:p>
          <a:p>
            <a:pPr marL="285840" indent="-279720" algn="just">
              <a:lnSpc>
                <a:spcPct val="100000"/>
              </a:lnSpc>
              <a:buClr>
                <a:srgbClr val="17375E"/>
              </a:buClr>
              <a:buFont typeface="StarSymbol"/>
              <a:buChar char="-"/>
            </a:pPr>
            <a:r>
              <a:rPr lang="ru-RU" sz="2400" b="0" strike="noStrike" spc="-1" dirty="0" smtClean="0">
                <a:solidFill>
                  <a:srgbClr val="17375E"/>
                </a:solidFill>
                <a:latin typeface="Calibri"/>
                <a:ea typeface="DejaVu Sans"/>
              </a:rPr>
              <a:t>Разработаны рекомендации </a:t>
            </a:r>
            <a:r>
              <a:rPr lang="ru-RU" sz="2400" b="0" strike="noStrike" spc="-1" dirty="0">
                <a:solidFill>
                  <a:srgbClr val="17375E"/>
                </a:solidFill>
                <a:latin typeface="Calibri"/>
                <a:ea typeface="DejaVu Sans"/>
              </a:rPr>
              <a:t>Совета.</a:t>
            </a:r>
            <a:endParaRPr lang="ru-RU" sz="2400" b="0" strike="noStrike" spc="-1" dirty="0">
              <a:latin typeface="Arial"/>
            </a:endParaRPr>
          </a:p>
        </p:txBody>
      </p:sp>
      <p:pic>
        <p:nvPicPr>
          <p:cNvPr id="321" name="Picture 2"/>
          <p:cNvPicPr/>
          <p:nvPr/>
        </p:nvPicPr>
        <p:blipFill>
          <a:blip r:embed="rId3"/>
          <a:stretch/>
        </p:blipFill>
        <p:spPr>
          <a:xfrm>
            <a:off x="147240" y="2400480"/>
            <a:ext cx="2050920" cy="712800"/>
          </a:xfrm>
          <a:prstGeom prst="rect">
            <a:avLst/>
          </a:prstGeom>
          <a:ln>
            <a:noFill/>
          </a:ln>
        </p:spPr>
      </p:pic>
      <p:pic>
        <p:nvPicPr>
          <p:cNvPr id="322" name="Picture 6"/>
          <p:cNvPicPr/>
          <p:nvPr/>
        </p:nvPicPr>
        <p:blipFill>
          <a:blip r:embed="rId4"/>
          <a:stretch/>
        </p:blipFill>
        <p:spPr>
          <a:xfrm>
            <a:off x="84240" y="3300480"/>
            <a:ext cx="2176560" cy="497160"/>
          </a:xfrm>
          <a:prstGeom prst="rect">
            <a:avLst/>
          </a:prstGeom>
          <a:ln>
            <a:noFill/>
          </a:ln>
        </p:spPr>
      </p:pic>
      <p:sp>
        <p:nvSpPr>
          <p:cNvPr id="323" name="CustomShape 5"/>
          <p:cNvSpPr/>
          <p:nvPr/>
        </p:nvSpPr>
        <p:spPr>
          <a:xfrm>
            <a:off x="106560" y="1194840"/>
            <a:ext cx="8841240" cy="4888440"/>
          </a:xfrm>
          <a:prstGeom prst="rect">
            <a:avLst/>
          </a:prstGeom>
          <a:noFill/>
          <a:ln>
            <a:noFill/>
          </a:ln>
        </p:spPr>
        <p:style>
          <a:lnRef idx="2">
            <a:schemeClr val="accent1">
              <a:shade val="50000"/>
            </a:schemeClr>
          </a:lnRef>
          <a:fillRef idx="1">
            <a:schemeClr val="accent1"/>
          </a:fillRef>
          <a:effectRef idx="0">
            <a:schemeClr val="accent1"/>
          </a:effectRef>
          <a:fontRef idx="minor"/>
        </p:style>
      </p:sp>
    </p:spTree>
    <p:extLst>
      <p:ext uri="{BB962C8B-B14F-4D97-AF65-F5344CB8AC3E}">
        <p14:creationId xmlns:p14="http://schemas.microsoft.com/office/powerpoint/2010/main" val="406207697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CustomShape 1"/>
          <p:cNvSpPr/>
          <p:nvPr/>
        </p:nvSpPr>
        <p:spPr>
          <a:xfrm>
            <a:off x="3123000" y="6352560"/>
            <a:ext cx="2889720" cy="358920"/>
          </a:xfrm>
          <a:prstGeom prst="rect">
            <a:avLst/>
          </a:prstGeom>
          <a:noFill/>
          <a:ln>
            <a:noFill/>
          </a:ln>
        </p:spPr>
        <p:style>
          <a:lnRef idx="0">
            <a:scrgbClr r="0" g="0" b="0"/>
          </a:lnRef>
          <a:fillRef idx="0">
            <a:scrgbClr r="0" g="0" b="0"/>
          </a:fillRef>
          <a:effectRef idx="0">
            <a:scrgbClr r="0" g="0" b="0"/>
          </a:effectRef>
          <a:fontRef idx="minor"/>
        </p:style>
      </p:sp>
      <p:sp>
        <p:nvSpPr>
          <p:cNvPr id="342" name="CustomShape 2"/>
          <p:cNvSpPr/>
          <p:nvPr/>
        </p:nvSpPr>
        <p:spPr>
          <a:xfrm>
            <a:off x="6550560" y="6352560"/>
            <a:ext cx="2128320" cy="35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FE6B9CF0-E3AB-4551-8B75-23DE024DCBC7}" type="slidenum">
              <a:rPr lang="ru-RU" sz="1400" b="0" strike="noStrike" spc="-1">
                <a:solidFill>
                  <a:srgbClr val="000000"/>
                </a:solidFill>
                <a:latin typeface="Calibri"/>
                <a:ea typeface="DejaVu Sans"/>
              </a:rPr>
              <a:t>13</a:t>
            </a:fld>
            <a:endParaRPr lang="ru-RU" sz="1400" b="0" strike="noStrike" spc="-1">
              <a:latin typeface="Arial"/>
            </a:endParaRPr>
          </a:p>
        </p:txBody>
      </p:sp>
      <p:sp>
        <p:nvSpPr>
          <p:cNvPr id="343" name="CustomShape 3"/>
          <p:cNvSpPr/>
          <p:nvPr/>
        </p:nvSpPr>
        <p:spPr>
          <a:xfrm>
            <a:off x="317880" y="101520"/>
            <a:ext cx="8365680" cy="758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algn="ctr">
              <a:lnSpc>
                <a:spcPct val="100000"/>
              </a:lnSpc>
            </a:pPr>
            <a:r>
              <a:rPr lang="ru-RU" sz="2400" b="1" strike="noStrike" spc="-1">
                <a:solidFill>
                  <a:srgbClr val="C00000"/>
                </a:solidFill>
                <a:latin typeface="Calibri"/>
                <a:ea typeface="DejaVu Sans"/>
              </a:rPr>
              <a:t>ИТОГИ  РАБОТЫ ЭКСПЕРТНЫХ ГРУПП</a:t>
            </a:r>
            <a:endParaRPr lang="ru-RU" sz="2400" b="0" strike="noStrike" spc="-1">
              <a:latin typeface="Arial"/>
            </a:endParaRPr>
          </a:p>
          <a:p>
            <a:pPr algn="ctr">
              <a:lnSpc>
                <a:spcPct val="100000"/>
              </a:lnSpc>
            </a:pPr>
            <a:r>
              <a:rPr lang="ru-RU" sz="2400" b="1" strike="noStrike" spc="-1">
                <a:solidFill>
                  <a:srgbClr val="C00000"/>
                </a:solidFill>
                <a:latin typeface="Calibri"/>
                <a:ea typeface="DejaVu Sans"/>
              </a:rPr>
              <a:t>(по результатам онлайн-заседания 03.07.2020 и 12.10.20)</a:t>
            </a:r>
            <a:endParaRPr lang="ru-RU" sz="2400" b="0" strike="noStrike" spc="-1">
              <a:latin typeface="Arial"/>
            </a:endParaRPr>
          </a:p>
        </p:txBody>
      </p:sp>
      <p:sp>
        <p:nvSpPr>
          <p:cNvPr id="344" name="CustomShape 4"/>
          <p:cNvSpPr/>
          <p:nvPr/>
        </p:nvSpPr>
        <p:spPr>
          <a:xfrm>
            <a:off x="2519280" y="866160"/>
            <a:ext cx="6257880" cy="621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ru-RU" sz="1800" b="0" strike="noStrike" spc="-1">
              <a:latin typeface="Arial"/>
            </a:endParaRPr>
          </a:p>
          <a:p>
            <a:pPr algn="just">
              <a:lnSpc>
                <a:spcPct val="100000"/>
              </a:lnSpc>
            </a:pPr>
            <a:r>
              <a:rPr lang="ru-RU" sz="2000" b="0" strike="noStrike" spc="-1">
                <a:solidFill>
                  <a:srgbClr val="000000"/>
                </a:solidFill>
                <a:latin typeface="Arial"/>
                <a:ea typeface="Microsoft YaHei"/>
              </a:rPr>
              <a:t>Направление </a:t>
            </a:r>
            <a:r>
              <a:rPr lang="ru-RU" sz="2000" b="1" strike="noStrike" spc="-1">
                <a:solidFill>
                  <a:srgbClr val="F10D0C"/>
                </a:solidFill>
                <a:latin typeface="Arial"/>
                <a:ea typeface="Microsoft YaHei"/>
              </a:rPr>
              <a:t>«Цифровая трансформация».</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r>
              <a:rPr lang="ru-RU" sz="2000" b="0" strike="noStrike" spc="-1">
                <a:solidFill>
                  <a:srgbClr val="000000"/>
                </a:solidFill>
                <a:latin typeface="Arial"/>
                <a:ea typeface="Microsoft YaHei"/>
              </a:rPr>
              <a:t>- Разработан </a:t>
            </a:r>
            <a:r>
              <a:rPr lang="ru-RU" sz="2000" b="1" strike="noStrike" spc="-1">
                <a:solidFill>
                  <a:srgbClr val="3465A4"/>
                </a:solidFill>
                <a:latin typeface="Arial"/>
                <a:ea typeface="Microsoft YaHei"/>
              </a:rPr>
              <a:t>глоссарий терминов для Индустрии 4.0</a:t>
            </a:r>
            <a:r>
              <a:rPr lang="ru-RU" sz="2000" b="0" strike="noStrike" spc="-1">
                <a:solidFill>
                  <a:srgbClr val="3465A4"/>
                </a:solidFill>
                <a:latin typeface="Arial"/>
                <a:ea typeface="Microsoft YaHei"/>
              </a:rPr>
              <a:t> </a:t>
            </a:r>
            <a:r>
              <a:rPr lang="ru-RU" sz="2000" b="0" strike="noStrike" spc="-1">
                <a:solidFill>
                  <a:srgbClr val="000000"/>
                </a:solidFill>
                <a:latin typeface="Arial"/>
                <a:ea typeface="Microsoft YaHei"/>
              </a:rPr>
              <a:t>на русском английском и немецком языках.</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r>
              <a:rPr lang="ru-RU" sz="2000" b="0" strike="noStrike" spc="-1">
                <a:solidFill>
                  <a:srgbClr val="000000"/>
                </a:solidFill>
                <a:latin typeface="Arial"/>
                <a:ea typeface="Microsoft YaHei"/>
              </a:rPr>
              <a:t>- Консорциум «Кодекс» на базе классификатора eCl@ss начал </a:t>
            </a:r>
            <a:r>
              <a:rPr lang="ru-RU" sz="2000" b="1" strike="noStrike" spc="-1">
                <a:solidFill>
                  <a:srgbClr val="3465A4"/>
                </a:solidFill>
                <a:latin typeface="Arial"/>
                <a:ea typeface="Microsoft YaHei"/>
              </a:rPr>
              <a:t>разработку специализированного продукта  по направлению нормативно-справочных систем</a:t>
            </a:r>
            <a:r>
              <a:rPr lang="ru-RU" sz="2000" b="0" strike="noStrike" spc="-1">
                <a:solidFill>
                  <a:srgbClr val="3465A4"/>
                </a:solidFill>
                <a:latin typeface="Arial"/>
                <a:ea typeface="Microsoft YaHei"/>
              </a:rPr>
              <a:t>.</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r>
              <a:rPr lang="ru-RU" sz="2000" b="0" strike="noStrike" spc="-1">
                <a:solidFill>
                  <a:srgbClr val="000000"/>
                </a:solidFill>
                <a:latin typeface="Arial"/>
                <a:ea typeface="Microsoft YaHei"/>
              </a:rPr>
              <a:t>- Начата работа по реализации </a:t>
            </a:r>
            <a:r>
              <a:rPr lang="ru-RU" sz="2000" b="1" strike="noStrike" spc="-1">
                <a:solidFill>
                  <a:srgbClr val="000000"/>
                </a:solidFill>
                <a:latin typeface="Arial"/>
                <a:ea typeface="Microsoft YaHei"/>
              </a:rPr>
              <a:t>проекта </a:t>
            </a:r>
            <a:r>
              <a:rPr lang="ru-RU" sz="2000" b="1" strike="noStrike" spc="-1">
                <a:solidFill>
                  <a:srgbClr val="3465A4"/>
                </a:solidFill>
                <a:latin typeface="Arial"/>
                <a:ea typeface="Microsoft YaHei"/>
              </a:rPr>
              <a:t>«Цифровые системы динамического мониторинга состояния и режимов работы воздушных линий электропередач напряжением 35-220 кВ»</a:t>
            </a:r>
            <a:r>
              <a:rPr lang="ru-RU" sz="2000" b="0" strike="noStrike" spc="-1">
                <a:solidFill>
                  <a:srgbClr val="3465A4"/>
                </a:solidFill>
                <a:latin typeface="Arial"/>
                <a:ea typeface="Microsoft YaHei"/>
              </a:rPr>
              <a:t>,</a:t>
            </a:r>
            <a:r>
              <a:rPr lang="ru-RU" sz="2000" b="0" strike="noStrike" spc="-1">
                <a:solidFill>
                  <a:srgbClr val="000000"/>
                </a:solidFill>
                <a:latin typeface="Arial"/>
                <a:ea typeface="Microsoft YaHei"/>
              </a:rPr>
              <a:t> что позволит значительно сократить расходы на ремонт и эксплуатацию сетей.</a:t>
            </a:r>
            <a:endParaRPr lang="ru-RU" sz="2000" b="0" strike="noStrike" spc="-1">
              <a:latin typeface="Arial"/>
            </a:endParaRPr>
          </a:p>
          <a:p>
            <a:pPr algn="just">
              <a:lnSpc>
                <a:spcPct val="100000"/>
              </a:lnSpc>
            </a:pPr>
            <a:endParaRPr lang="ru-RU" sz="2000" b="0" strike="noStrike" spc="-1">
              <a:latin typeface="Arial"/>
            </a:endParaRPr>
          </a:p>
        </p:txBody>
      </p:sp>
      <p:pic>
        <p:nvPicPr>
          <p:cNvPr id="345" name="Рисунок 382"/>
          <p:cNvPicPr/>
          <p:nvPr/>
        </p:nvPicPr>
        <p:blipFill>
          <a:blip r:embed="rId2"/>
          <a:stretch/>
        </p:blipFill>
        <p:spPr>
          <a:xfrm>
            <a:off x="502920" y="3022560"/>
            <a:ext cx="1797120" cy="1076400"/>
          </a:xfrm>
          <a:prstGeom prst="rect">
            <a:avLst/>
          </a:prstGeom>
          <a:ln>
            <a:noFill/>
          </a:ln>
        </p:spPr>
      </p:pic>
      <p:pic>
        <p:nvPicPr>
          <p:cNvPr id="346" name="Рисунок 383"/>
          <p:cNvPicPr/>
          <p:nvPr/>
        </p:nvPicPr>
        <p:blipFill>
          <a:blip r:embed="rId3"/>
          <a:stretch/>
        </p:blipFill>
        <p:spPr>
          <a:xfrm>
            <a:off x="70920" y="3839400"/>
            <a:ext cx="2480040" cy="979200"/>
          </a:xfrm>
          <a:prstGeom prst="rect">
            <a:avLst/>
          </a:prstGeom>
          <a:ln>
            <a:noFill/>
          </a:ln>
        </p:spPr>
      </p:pic>
      <p:pic>
        <p:nvPicPr>
          <p:cNvPr id="347" name="Рисунок 384"/>
          <p:cNvPicPr/>
          <p:nvPr/>
        </p:nvPicPr>
        <p:blipFill>
          <a:blip r:embed="rId4"/>
          <a:stretch/>
        </p:blipFill>
        <p:spPr>
          <a:xfrm>
            <a:off x="143280" y="1582920"/>
            <a:ext cx="2208240" cy="1424520"/>
          </a:xfrm>
          <a:prstGeom prst="rect">
            <a:avLst/>
          </a:prstGeom>
          <a:ln>
            <a:noFill/>
          </a:ln>
        </p:spPr>
      </p:pic>
      <p:pic>
        <p:nvPicPr>
          <p:cNvPr id="348" name="Рисунок 385"/>
          <p:cNvPicPr/>
          <p:nvPr/>
        </p:nvPicPr>
        <p:blipFill>
          <a:blip r:embed="rId5"/>
          <a:stretch/>
        </p:blipFill>
        <p:spPr>
          <a:xfrm>
            <a:off x="176400" y="4750200"/>
            <a:ext cx="2123640" cy="1864440"/>
          </a:xfrm>
          <a:prstGeom prst="rect">
            <a:avLst/>
          </a:prstGeom>
          <a:ln>
            <a:noFill/>
          </a:ln>
        </p:spPr>
      </p:pic>
    </p:spTree>
    <p:extLst>
      <p:ext uri="{BB962C8B-B14F-4D97-AF65-F5344CB8AC3E}">
        <p14:creationId xmlns:p14="http://schemas.microsoft.com/office/powerpoint/2010/main" val="372902594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xmlns:p15="http://schemas.microsoft.com/office/powerpoint/2012/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CustomShape 1"/>
          <p:cNvSpPr/>
          <p:nvPr/>
        </p:nvSpPr>
        <p:spPr>
          <a:xfrm>
            <a:off x="3123000" y="6352560"/>
            <a:ext cx="2889720" cy="358920"/>
          </a:xfrm>
          <a:prstGeom prst="rect">
            <a:avLst/>
          </a:prstGeom>
          <a:noFill/>
          <a:ln>
            <a:noFill/>
          </a:ln>
        </p:spPr>
        <p:style>
          <a:lnRef idx="0">
            <a:scrgbClr r="0" g="0" b="0"/>
          </a:lnRef>
          <a:fillRef idx="0">
            <a:scrgbClr r="0" g="0" b="0"/>
          </a:fillRef>
          <a:effectRef idx="0">
            <a:scrgbClr r="0" g="0" b="0"/>
          </a:effectRef>
          <a:fontRef idx="minor"/>
        </p:style>
      </p:sp>
      <p:sp>
        <p:nvSpPr>
          <p:cNvPr id="336" name="CustomShape 2"/>
          <p:cNvSpPr/>
          <p:nvPr/>
        </p:nvSpPr>
        <p:spPr>
          <a:xfrm>
            <a:off x="6550560" y="6352560"/>
            <a:ext cx="2128320" cy="35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466540DD-E97F-431A-B5BE-545996C7AF3C}" type="slidenum">
              <a:rPr lang="ru-RU" sz="1400" b="0" strike="noStrike" spc="-1">
                <a:solidFill>
                  <a:srgbClr val="000000"/>
                </a:solidFill>
                <a:latin typeface="Calibri"/>
                <a:ea typeface="DejaVu Sans"/>
              </a:rPr>
              <a:t>14</a:t>
            </a:fld>
            <a:endParaRPr lang="ru-RU" sz="1400" b="0" strike="noStrike" spc="-1">
              <a:latin typeface="Arial"/>
            </a:endParaRPr>
          </a:p>
        </p:txBody>
      </p:sp>
      <p:sp>
        <p:nvSpPr>
          <p:cNvPr id="337" name="CustomShape 3"/>
          <p:cNvSpPr/>
          <p:nvPr/>
        </p:nvSpPr>
        <p:spPr>
          <a:xfrm>
            <a:off x="317880" y="101520"/>
            <a:ext cx="8365680" cy="758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algn="ctr">
              <a:lnSpc>
                <a:spcPct val="100000"/>
              </a:lnSpc>
            </a:pPr>
            <a:r>
              <a:rPr lang="ru-RU" sz="2400" b="1" strike="noStrike" spc="-1">
                <a:solidFill>
                  <a:srgbClr val="C00000"/>
                </a:solidFill>
                <a:latin typeface="Calibri"/>
                <a:ea typeface="DejaVu Sans"/>
              </a:rPr>
              <a:t>ИТОГИ  РАБОТЫ ЭКСПЕРТНЫХ ГРУПП</a:t>
            </a:r>
            <a:endParaRPr lang="ru-RU" sz="2400" b="0" strike="noStrike" spc="-1">
              <a:latin typeface="Arial"/>
            </a:endParaRPr>
          </a:p>
          <a:p>
            <a:pPr algn="ctr">
              <a:lnSpc>
                <a:spcPct val="100000"/>
              </a:lnSpc>
            </a:pPr>
            <a:r>
              <a:rPr lang="ru-RU" sz="2400" b="1" strike="noStrike" spc="-1">
                <a:solidFill>
                  <a:srgbClr val="C00000"/>
                </a:solidFill>
                <a:latin typeface="Calibri"/>
                <a:ea typeface="DejaVu Sans"/>
              </a:rPr>
              <a:t>(по результатам онлайн-заседаний  03.07.2020 и 12.10.20)</a:t>
            </a:r>
            <a:endParaRPr lang="ru-RU" sz="2400" b="0" strike="noStrike" spc="-1">
              <a:latin typeface="Arial"/>
            </a:endParaRPr>
          </a:p>
        </p:txBody>
      </p:sp>
      <p:sp>
        <p:nvSpPr>
          <p:cNvPr id="338" name="CustomShape 4"/>
          <p:cNvSpPr/>
          <p:nvPr/>
        </p:nvSpPr>
        <p:spPr>
          <a:xfrm>
            <a:off x="2590920" y="1071720"/>
            <a:ext cx="6418080" cy="499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ru-RU" sz="1800" b="0" strike="noStrike" spc="-1">
              <a:latin typeface="Arial"/>
            </a:endParaRPr>
          </a:p>
          <a:p>
            <a:pPr algn="just">
              <a:lnSpc>
                <a:spcPct val="100000"/>
              </a:lnSpc>
            </a:pPr>
            <a:r>
              <a:rPr lang="ru-RU" sz="2000" b="0" strike="noStrike" spc="-1">
                <a:solidFill>
                  <a:srgbClr val="000000"/>
                </a:solidFill>
                <a:latin typeface="Arial"/>
                <a:ea typeface="DejaVu Sans"/>
              </a:rPr>
              <a:t>Направление </a:t>
            </a:r>
            <a:r>
              <a:rPr lang="ru-RU" sz="2000" b="1" strike="noStrike" spc="-1">
                <a:solidFill>
                  <a:srgbClr val="F10D0C"/>
                </a:solidFill>
                <a:latin typeface="Arial"/>
                <a:ea typeface="DejaVu Sans"/>
              </a:rPr>
              <a:t>«Инфраструктура качества».</a:t>
            </a:r>
            <a:endParaRPr lang="ru-RU" sz="2000" b="0" strike="noStrike" spc="-1">
              <a:latin typeface="Arial"/>
            </a:endParaRPr>
          </a:p>
          <a:p>
            <a:pPr algn="just">
              <a:lnSpc>
                <a:spcPct val="100000"/>
              </a:lnSpc>
            </a:pPr>
            <a:r>
              <a:rPr lang="ru-RU" sz="2000" b="0" strike="noStrike" spc="-1">
                <a:solidFill>
                  <a:srgbClr val="000000"/>
                </a:solidFill>
                <a:latin typeface="Arial"/>
                <a:ea typeface="DejaVu Sans"/>
              </a:rPr>
              <a:t>- Создание условий для </a:t>
            </a:r>
            <a:r>
              <a:rPr lang="ru-RU" sz="2000" b="1" strike="noStrike" spc="-1">
                <a:solidFill>
                  <a:srgbClr val="3465A4"/>
                </a:solidFill>
                <a:latin typeface="Arial"/>
                <a:ea typeface="DejaVu Sans"/>
              </a:rPr>
              <a:t>цифровой оценки соответствия продукции и  проведения виртуальных испытаний</a:t>
            </a:r>
            <a:r>
              <a:rPr lang="ru-RU" sz="2000" b="0" strike="noStrike" spc="-1">
                <a:solidFill>
                  <a:srgbClr val="3465A4"/>
                </a:solidFill>
                <a:latin typeface="Arial"/>
                <a:ea typeface="DejaVu Sans"/>
              </a:rPr>
              <a:t>.</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r>
              <a:rPr lang="ru-RU" sz="2000" b="0" strike="noStrike" spc="-1">
                <a:solidFill>
                  <a:srgbClr val="000000"/>
                </a:solidFill>
                <a:latin typeface="Arial"/>
                <a:ea typeface="DejaVu Sans"/>
              </a:rPr>
              <a:t>Направление</a:t>
            </a:r>
            <a:r>
              <a:rPr lang="ru-RU" sz="2000" b="0" strike="noStrike" spc="-1">
                <a:solidFill>
                  <a:srgbClr val="F10D0C"/>
                </a:solidFill>
                <a:latin typeface="Arial"/>
                <a:ea typeface="DejaVu Sans"/>
              </a:rPr>
              <a:t> </a:t>
            </a:r>
            <a:r>
              <a:rPr lang="ru-RU" sz="2000" b="1" strike="noStrike" spc="-1">
                <a:solidFill>
                  <a:srgbClr val="F10D0C"/>
                </a:solidFill>
                <a:latin typeface="Arial"/>
                <a:ea typeface="DejaVu Sans"/>
              </a:rPr>
              <a:t>«Технические регламенты».</a:t>
            </a:r>
            <a:endParaRPr lang="ru-RU" sz="2000" b="0" strike="noStrike" spc="-1">
              <a:latin typeface="Arial"/>
            </a:endParaRPr>
          </a:p>
          <a:p>
            <a:pPr algn="just">
              <a:lnSpc>
                <a:spcPct val="100000"/>
              </a:lnSpc>
            </a:pPr>
            <a:r>
              <a:rPr lang="ru-RU" sz="2000" b="0" strike="noStrike" spc="-1">
                <a:solidFill>
                  <a:srgbClr val="000000"/>
                </a:solidFill>
                <a:latin typeface="Arial"/>
                <a:ea typeface="Microsoft YaHei"/>
              </a:rPr>
              <a:t>- Работа по </a:t>
            </a:r>
            <a:r>
              <a:rPr lang="ru-RU" sz="2000" b="0" strike="noStrike" spc="-1">
                <a:solidFill>
                  <a:srgbClr val="3465A4"/>
                </a:solidFill>
                <a:latin typeface="Arial"/>
                <a:ea typeface="Microsoft YaHei"/>
              </a:rPr>
              <a:t>г</a:t>
            </a:r>
            <a:r>
              <a:rPr lang="ru-RU" sz="2000" b="1" strike="noStrike" spc="-1">
                <a:solidFill>
                  <a:srgbClr val="3465A4"/>
                </a:solidFill>
                <a:latin typeface="Arial"/>
                <a:ea typeface="Microsoft YaHei"/>
              </a:rPr>
              <a:t>армонизации российских и европейских стандартов и условий для сертификации продукции</a:t>
            </a:r>
            <a:r>
              <a:rPr lang="ru-RU" sz="2000" b="0" strike="noStrike" spc="-1">
                <a:solidFill>
                  <a:srgbClr val="000000"/>
                </a:solidFill>
                <a:latin typeface="Arial"/>
                <a:ea typeface="Microsoft YaHei"/>
              </a:rPr>
              <a:t> в области железнодорожного транспорта и строительных  материалов.</a:t>
            </a:r>
            <a:endParaRPr lang="ru-RU" sz="2000" b="0" strike="noStrike" spc="-1">
              <a:latin typeface="Arial"/>
            </a:endParaRPr>
          </a:p>
          <a:p>
            <a:pPr algn="just">
              <a:lnSpc>
                <a:spcPct val="100000"/>
              </a:lnSpc>
            </a:pPr>
            <a:r>
              <a:rPr lang="ru-RU" sz="2000" b="0" strike="noStrike" spc="-1">
                <a:solidFill>
                  <a:srgbClr val="000000"/>
                </a:solidFill>
                <a:latin typeface="Arial"/>
                <a:ea typeface="Microsoft YaHei"/>
              </a:rPr>
              <a:t>- Создание условий для реализации пилотного </a:t>
            </a:r>
            <a:r>
              <a:rPr lang="ru-RU" sz="2000" b="1" strike="noStrike" spc="-1">
                <a:solidFill>
                  <a:srgbClr val="3465A4"/>
                </a:solidFill>
                <a:latin typeface="Arial"/>
                <a:ea typeface="Microsoft YaHei"/>
              </a:rPr>
              <a:t>проекта «Образцовое выполнение заказа промышленным предприятием».  </a:t>
            </a:r>
            <a:endParaRPr lang="ru-RU" sz="2000" b="0" strike="noStrike" spc="-1">
              <a:latin typeface="Arial"/>
            </a:endParaRPr>
          </a:p>
        </p:txBody>
      </p:sp>
      <p:pic>
        <p:nvPicPr>
          <p:cNvPr id="339" name="Рисунок 376"/>
          <p:cNvPicPr/>
          <p:nvPr/>
        </p:nvPicPr>
        <p:blipFill>
          <a:blip r:embed="rId2"/>
          <a:stretch/>
        </p:blipFill>
        <p:spPr>
          <a:xfrm>
            <a:off x="431280" y="1510920"/>
            <a:ext cx="1653120" cy="2012040"/>
          </a:xfrm>
          <a:prstGeom prst="rect">
            <a:avLst/>
          </a:prstGeom>
          <a:ln>
            <a:noFill/>
          </a:ln>
        </p:spPr>
      </p:pic>
      <p:pic>
        <p:nvPicPr>
          <p:cNvPr id="340" name="Рисунок 377"/>
          <p:cNvPicPr/>
          <p:nvPr/>
        </p:nvPicPr>
        <p:blipFill>
          <a:blip r:embed="rId3"/>
          <a:stretch/>
        </p:blipFill>
        <p:spPr>
          <a:xfrm>
            <a:off x="287280" y="3841200"/>
            <a:ext cx="1951920" cy="1625400"/>
          </a:xfrm>
          <a:prstGeom prst="rect">
            <a:avLst/>
          </a:prstGeom>
          <a:ln>
            <a:noFill/>
          </a:ln>
        </p:spPr>
      </p:pic>
    </p:spTree>
    <p:extLst>
      <p:ext uri="{BB962C8B-B14F-4D97-AF65-F5344CB8AC3E}">
        <p14:creationId xmlns:p14="http://schemas.microsoft.com/office/powerpoint/2010/main" val="195381282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p15="http://schemas.microsoft.com/office/powerpoint/2012/main"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69549" y="2708920"/>
            <a:ext cx="9004541" cy="3960440"/>
          </a:xfrm>
          <a:prstGeom prst="rect">
            <a:avLst/>
          </a:prstGeom>
          <a:solidFill>
            <a:srgbClr val="B1FDB1"/>
          </a:solidFill>
          <a:ln>
            <a:solidFill>
              <a:srgbClr val="00B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8" name="CustomShape 1"/>
          <p:cNvSpPr/>
          <p:nvPr/>
        </p:nvSpPr>
        <p:spPr>
          <a:xfrm>
            <a:off x="0" y="836640"/>
            <a:ext cx="9143640" cy="150480"/>
          </a:xfrm>
          <a:prstGeom prst="rect">
            <a:avLst/>
          </a:prstGeom>
          <a:gradFill rotWithShape="0">
            <a:gsLst>
              <a:gs pos="0">
                <a:srgbClr val="2E5F99"/>
              </a:gs>
              <a:gs pos="100000">
                <a:srgbClr val="3C7AC7"/>
              </a:gs>
            </a:gsLst>
            <a:lin ang="16200000"/>
          </a:gra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199" name="Picture 2"/>
          <p:cNvPicPr/>
          <p:nvPr/>
        </p:nvPicPr>
        <p:blipFill>
          <a:blip r:embed="rId2"/>
          <a:stretch/>
        </p:blipFill>
        <p:spPr>
          <a:xfrm>
            <a:off x="6265800" y="129240"/>
            <a:ext cx="2571480" cy="544680"/>
          </a:xfrm>
          <a:prstGeom prst="rect">
            <a:avLst/>
          </a:prstGeom>
          <a:ln>
            <a:noFill/>
          </a:ln>
        </p:spPr>
      </p:pic>
      <p:sp>
        <p:nvSpPr>
          <p:cNvPr id="200" name="CustomShape 2"/>
          <p:cNvSpPr/>
          <p:nvPr/>
        </p:nvSpPr>
        <p:spPr>
          <a:xfrm>
            <a:off x="8808840" y="6381360"/>
            <a:ext cx="298649" cy="367878"/>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u-RU" spc="-1" dirty="0">
                <a:solidFill>
                  <a:srgbClr val="376092"/>
                </a:solidFill>
                <a:latin typeface="Calibri"/>
              </a:rPr>
              <a:t>7</a:t>
            </a:r>
            <a:endParaRPr lang="ru-RU" sz="1800" b="0" strike="noStrike" spc="-1" dirty="0">
              <a:latin typeface="Arial"/>
            </a:endParaRPr>
          </a:p>
        </p:txBody>
      </p:sp>
      <p:sp>
        <p:nvSpPr>
          <p:cNvPr id="201" name="CustomShape 3"/>
          <p:cNvSpPr/>
          <p:nvPr/>
        </p:nvSpPr>
        <p:spPr>
          <a:xfrm>
            <a:off x="200131" y="129240"/>
            <a:ext cx="4381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dirty="0" smtClean="0">
                <a:solidFill>
                  <a:srgbClr val="953735"/>
                </a:solidFill>
                <a:latin typeface="Calibri"/>
              </a:rPr>
              <a:t>ЦИФРОВИЗАЦИЯ</a:t>
            </a:r>
            <a:endParaRPr lang="ru-RU" sz="2000" b="0" strike="noStrike" spc="-1" dirty="0">
              <a:latin typeface="Arial"/>
            </a:endParaRPr>
          </a:p>
        </p:txBody>
      </p:sp>
      <p:sp>
        <p:nvSpPr>
          <p:cNvPr id="202" name="CustomShape 4"/>
          <p:cNvSpPr/>
          <p:nvPr/>
        </p:nvSpPr>
        <p:spPr>
          <a:xfrm>
            <a:off x="200131" y="2716476"/>
            <a:ext cx="8764357" cy="378419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85750" indent="-285750" algn="just">
              <a:lnSpc>
                <a:spcPct val="100000"/>
              </a:lnSpc>
              <a:buFont typeface="Arial" pitchFamily="34" charset="0"/>
              <a:buChar char="•"/>
            </a:pPr>
            <a:r>
              <a:rPr lang="ru-RU" sz="2000" spc="-1" dirty="0">
                <a:solidFill>
                  <a:srgbClr val="17375E"/>
                </a:solidFill>
              </a:rPr>
              <a:t>Сделан анализ Дорожной карты Германии по Индустрии </a:t>
            </a:r>
            <a:r>
              <a:rPr lang="ru-RU" sz="2000" spc="-1" dirty="0" smtClean="0">
                <a:solidFill>
                  <a:srgbClr val="17375E"/>
                </a:solidFill>
              </a:rPr>
              <a:t>4.0, </a:t>
            </a:r>
            <a:r>
              <a:rPr lang="ru-RU" sz="2000" spc="-1" dirty="0">
                <a:solidFill>
                  <a:srgbClr val="17375E"/>
                </a:solidFill>
              </a:rPr>
              <a:t>определяющей основные направления развития Индустрии 4.0 до 2030 г.</a:t>
            </a:r>
          </a:p>
          <a:p>
            <a:pPr marL="285750" indent="-285750" algn="just">
              <a:lnSpc>
                <a:spcPct val="100000"/>
              </a:lnSpc>
              <a:buFont typeface="Arial" pitchFamily="34" charset="0"/>
              <a:buChar char="•"/>
            </a:pPr>
            <a:r>
              <a:rPr lang="ru-RU" sz="2000" spc="-1" dirty="0" smtClean="0">
                <a:solidFill>
                  <a:srgbClr val="17375E"/>
                </a:solidFill>
              </a:rPr>
              <a:t>Создан </a:t>
            </a:r>
            <a:r>
              <a:rPr lang="ru-RU" sz="2000" spc="-1" dirty="0">
                <a:solidFill>
                  <a:srgbClr val="17375E"/>
                </a:solidFill>
              </a:rPr>
              <a:t>механизм для обеспечения  ускоренного принятия в России международных стандартов для обеспечения функционирования Индустрии 4.0. В ноябре в </a:t>
            </a:r>
            <a:r>
              <a:rPr lang="ru-RU" sz="2000" spc="-1" dirty="0" err="1">
                <a:solidFill>
                  <a:srgbClr val="17375E"/>
                </a:solidFill>
              </a:rPr>
              <a:t>Росстандарт</a:t>
            </a:r>
            <a:r>
              <a:rPr lang="ru-RU" sz="2000" spc="-1" dirty="0">
                <a:solidFill>
                  <a:srgbClr val="17375E"/>
                </a:solidFill>
              </a:rPr>
              <a:t> были переданы первые редакции 71 стандарта по цифровой тематике.</a:t>
            </a:r>
          </a:p>
          <a:p>
            <a:pPr marL="285750" indent="-285750" algn="just">
              <a:lnSpc>
                <a:spcPct val="100000"/>
              </a:lnSpc>
              <a:buFont typeface="Arial" pitchFamily="34" charset="0"/>
              <a:buChar char="•"/>
            </a:pPr>
            <a:r>
              <a:rPr lang="ru-RU" sz="2000" spc="-1" dirty="0" smtClean="0">
                <a:solidFill>
                  <a:srgbClr val="17375E"/>
                </a:solidFill>
              </a:rPr>
              <a:t>По инициативе Комитета </a:t>
            </a:r>
            <a:r>
              <a:rPr lang="ru-RU" sz="2000" spc="-1" dirty="0">
                <a:solidFill>
                  <a:srgbClr val="17375E"/>
                </a:solidFill>
              </a:rPr>
              <a:t>РСПП при поддержке </a:t>
            </a:r>
            <a:r>
              <a:rPr lang="ru-RU" sz="2000" spc="-1" dirty="0" err="1">
                <a:solidFill>
                  <a:srgbClr val="17375E"/>
                </a:solidFill>
              </a:rPr>
              <a:t>Росстандарта</a:t>
            </a:r>
            <a:r>
              <a:rPr lang="ru-RU" sz="2000" spc="-1" dirty="0">
                <a:solidFill>
                  <a:srgbClr val="17375E"/>
                </a:solidFill>
              </a:rPr>
              <a:t> создан Координационный Совет председателей национальных и межгосударственных технических комитетов по стандартизации в области цифрового развития.</a:t>
            </a:r>
          </a:p>
          <a:p>
            <a:pPr marL="285750" indent="-285750" algn="just">
              <a:lnSpc>
                <a:spcPct val="100000"/>
              </a:lnSpc>
              <a:buFont typeface="Arial" pitchFamily="34" charset="0"/>
              <a:buChar char="•"/>
            </a:pPr>
            <a:r>
              <a:rPr lang="ru-RU" sz="2000" spc="-1" dirty="0">
                <a:solidFill>
                  <a:srgbClr val="17375E"/>
                </a:solidFill>
              </a:rPr>
              <a:t>Разработан «Глоссарий терминов по Индустрии 4.0» на </a:t>
            </a:r>
            <a:r>
              <a:rPr lang="ru-RU" sz="2000" spc="-1" dirty="0" smtClean="0">
                <a:solidFill>
                  <a:srgbClr val="17375E"/>
                </a:solidFill>
              </a:rPr>
              <a:t>русском, </a:t>
            </a:r>
            <a:r>
              <a:rPr lang="ru-RU" sz="2000" spc="-1" dirty="0">
                <a:solidFill>
                  <a:srgbClr val="17375E"/>
                </a:solidFill>
              </a:rPr>
              <a:t>немецком и английском </a:t>
            </a:r>
            <a:r>
              <a:rPr lang="ru-RU" sz="2000" spc="-1" dirty="0" smtClean="0">
                <a:solidFill>
                  <a:srgbClr val="17375E"/>
                </a:solidFill>
              </a:rPr>
              <a:t>языке.</a:t>
            </a:r>
            <a:endParaRPr lang="ru-RU" sz="2000" spc="-1" dirty="0">
              <a:solidFill>
                <a:srgbClr val="17375E"/>
              </a:solidFill>
            </a:endParaRPr>
          </a:p>
        </p:txBody>
      </p:sp>
      <p:pic>
        <p:nvPicPr>
          <p:cNvPr id="203" name="Picture 2"/>
          <p:cNvPicPr/>
          <p:nvPr/>
        </p:nvPicPr>
        <p:blipFill>
          <a:blip r:embed="rId3"/>
          <a:stretch/>
        </p:blipFill>
        <p:spPr>
          <a:xfrm>
            <a:off x="6732240" y="1017405"/>
            <a:ext cx="2232248" cy="899427"/>
          </a:xfrm>
          <a:prstGeom prst="rect">
            <a:avLst/>
          </a:prstGeom>
          <a:ln>
            <a:noFill/>
          </a:ln>
        </p:spPr>
      </p:pic>
      <p:pic>
        <p:nvPicPr>
          <p:cNvPr id="204" name="Picture 6"/>
          <p:cNvPicPr/>
          <p:nvPr/>
        </p:nvPicPr>
        <p:blipFill>
          <a:blip r:embed="rId4"/>
          <a:stretch/>
        </p:blipFill>
        <p:spPr>
          <a:xfrm>
            <a:off x="-1" y="1052736"/>
            <a:ext cx="2391091" cy="792088"/>
          </a:xfrm>
          <a:prstGeom prst="rect">
            <a:avLst/>
          </a:prstGeom>
          <a:ln>
            <a:noFill/>
          </a:ln>
        </p:spPr>
      </p:pic>
      <p:sp>
        <p:nvSpPr>
          <p:cNvPr id="2" name="Прямоугольник 1"/>
          <p:cNvSpPr/>
          <p:nvPr/>
        </p:nvSpPr>
        <p:spPr>
          <a:xfrm>
            <a:off x="2267744" y="1124744"/>
            <a:ext cx="4572000" cy="1200329"/>
          </a:xfrm>
          <a:prstGeom prst="rect">
            <a:avLst/>
          </a:prstGeom>
        </p:spPr>
        <p:txBody>
          <a:bodyPr>
            <a:spAutoFit/>
          </a:bodyPr>
          <a:lstStyle/>
          <a:p>
            <a:pPr algn="ctr"/>
            <a:r>
              <a:rPr lang="ru-RU" b="1" spc="-1" dirty="0">
                <a:solidFill>
                  <a:srgbClr val="17375E"/>
                </a:solidFill>
                <a:latin typeface="Calibri"/>
              </a:rPr>
              <a:t>Совет по техническому регулированию и стандартизации для цифровой экономики Комитета РСПП </a:t>
            </a:r>
            <a:r>
              <a:rPr lang="ru-RU" b="1" spc="-1" dirty="0" smtClean="0">
                <a:solidFill>
                  <a:srgbClr val="17375E"/>
                </a:solidFill>
                <a:latin typeface="Calibri"/>
              </a:rPr>
              <a:t>и </a:t>
            </a:r>
            <a:r>
              <a:rPr lang="ru-RU" b="1" spc="-1" dirty="0">
                <a:solidFill>
                  <a:srgbClr val="17375E"/>
                </a:solidFill>
                <a:latin typeface="Calibri"/>
              </a:rPr>
              <a:t>Восточного комитета германской </a:t>
            </a:r>
            <a:r>
              <a:rPr lang="ru-RU" b="1" spc="-1" dirty="0" smtClean="0">
                <a:solidFill>
                  <a:srgbClr val="17375E"/>
                </a:solidFill>
                <a:latin typeface="Calibri"/>
              </a:rPr>
              <a:t>экономики</a:t>
            </a:r>
            <a:endParaRPr lang="ru-RU" b="1" spc="-1" dirty="0">
              <a:solidFill>
                <a:srgbClr val="17375E"/>
              </a:solidFill>
              <a:latin typeface="Calibri"/>
            </a:endParaRPr>
          </a:p>
        </p:txBody>
      </p:sp>
      <p:sp>
        <p:nvSpPr>
          <p:cNvPr id="10" name="Прямоугольник 9"/>
          <p:cNvSpPr/>
          <p:nvPr/>
        </p:nvSpPr>
        <p:spPr>
          <a:xfrm>
            <a:off x="-180528" y="2060848"/>
            <a:ext cx="3349390" cy="338554"/>
          </a:xfrm>
          <a:prstGeom prst="rect">
            <a:avLst/>
          </a:prstGeom>
        </p:spPr>
        <p:txBody>
          <a:bodyPr wrap="square">
            <a:spAutoFit/>
          </a:bodyPr>
          <a:lstStyle/>
          <a:p>
            <a:pPr algn="ctr"/>
            <a:r>
              <a:rPr lang="ru-RU" sz="1600" spc="-1" dirty="0" smtClean="0">
                <a:solidFill>
                  <a:srgbClr val="17375E"/>
                </a:solidFill>
              </a:rPr>
              <a:t>Сопредседатель </a:t>
            </a:r>
            <a:r>
              <a:rPr lang="ru-RU" sz="1600" b="1" spc="-1" dirty="0" err="1" smtClean="0">
                <a:solidFill>
                  <a:srgbClr val="17375E"/>
                </a:solidFill>
              </a:rPr>
              <a:t>Д.А.Пумпянский</a:t>
            </a:r>
            <a:r>
              <a:rPr lang="ru-RU" sz="1600" spc="-1" dirty="0" smtClean="0">
                <a:solidFill>
                  <a:srgbClr val="17375E"/>
                </a:solidFill>
              </a:rPr>
              <a:t> </a:t>
            </a:r>
            <a:endParaRPr lang="ru-RU" sz="1600" spc="-1" dirty="0">
              <a:solidFill>
                <a:srgbClr val="17375E"/>
              </a:solidFill>
              <a:latin typeface="Calibri"/>
            </a:endParaRPr>
          </a:p>
        </p:txBody>
      </p:sp>
      <p:sp>
        <p:nvSpPr>
          <p:cNvPr id="11" name="Прямоугольник 10"/>
          <p:cNvSpPr/>
          <p:nvPr/>
        </p:nvSpPr>
        <p:spPr>
          <a:xfrm>
            <a:off x="6482839" y="1844824"/>
            <a:ext cx="2841689" cy="830997"/>
          </a:xfrm>
          <a:prstGeom prst="rect">
            <a:avLst/>
          </a:prstGeom>
        </p:spPr>
        <p:txBody>
          <a:bodyPr wrap="square">
            <a:spAutoFit/>
          </a:bodyPr>
          <a:lstStyle/>
          <a:p>
            <a:pPr algn="ctr"/>
            <a:r>
              <a:rPr lang="ru-RU" sz="1600" spc="-1" dirty="0">
                <a:solidFill>
                  <a:srgbClr val="17375E"/>
                </a:solidFill>
              </a:rPr>
              <a:t>Сопредседатель </a:t>
            </a:r>
            <a:r>
              <a:rPr lang="ru-RU" sz="1600" b="1" spc="-1" dirty="0" err="1" smtClean="0">
                <a:solidFill>
                  <a:srgbClr val="17375E"/>
                </a:solidFill>
              </a:rPr>
              <a:t>Б.Дамен</a:t>
            </a:r>
            <a:r>
              <a:rPr lang="ru-RU" sz="1600" spc="-1" dirty="0" smtClean="0">
                <a:solidFill>
                  <a:srgbClr val="17375E"/>
                </a:solidFill>
              </a:rPr>
              <a:t>, Председатель </a:t>
            </a:r>
            <a:r>
              <a:rPr lang="ru-RU" sz="1600" spc="-1" dirty="0">
                <a:solidFill>
                  <a:srgbClr val="17375E"/>
                </a:solidFill>
              </a:rPr>
              <a:t>совета директоров  SMS-</a:t>
            </a:r>
            <a:r>
              <a:rPr lang="ru-RU" sz="1600" spc="-1" dirty="0" err="1">
                <a:solidFill>
                  <a:srgbClr val="17375E"/>
                </a:solidFill>
              </a:rPr>
              <a:t>group</a:t>
            </a:r>
            <a:r>
              <a:rPr lang="ru-RU" sz="1600" spc="-1" dirty="0">
                <a:solidFill>
                  <a:srgbClr val="17375E"/>
                </a:solidFill>
              </a:rPr>
              <a:t> </a:t>
            </a:r>
            <a:endParaRPr lang="ru-RU" sz="1600" spc="-1" dirty="0">
              <a:solidFill>
                <a:srgbClr val="17375E"/>
              </a:solidFill>
              <a:latin typeface="Calibri"/>
            </a:endParaRPr>
          </a:p>
        </p:txBody>
      </p:sp>
      <p:sp>
        <p:nvSpPr>
          <p:cNvPr id="13" name="Прямоугольник 12"/>
          <p:cNvSpPr/>
          <p:nvPr/>
        </p:nvSpPr>
        <p:spPr>
          <a:xfrm>
            <a:off x="4102801" y="2348880"/>
            <a:ext cx="959016" cy="400110"/>
          </a:xfrm>
          <a:prstGeom prst="rect">
            <a:avLst/>
          </a:prstGeom>
        </p:spPr>
        <p:txBody>
          <a:bodyPr wrap="square">
            <a:spAutoFit/>
          </a:bodyPr>
          <a:lstStyle/>
          <a:p>
            <a:r>
              <a:rPr lang="ru-RU" sz="2000" b="1" dirty="0" smtClean="0">
                <a:solidFill>
                  <a:schemeClr val="accent2">
                    <a:lumMod val="75000"/>
                  </a:schemeClr>
                </a:solidFill>
              </a:rPr>
              <a:t>2020 г.</a:t>
            </a:r>
            <a:endParaRPr lang="ru-RU" sz="2000" b="1" dirty="0">
              <a:solidFill>
                <a:schemeClr val="accent2">
                  <a:lumMod val="75000"/>
                </a:schemeClr>
              </a:solidFill>
            </a:endParaRPr>
          </a:p>
        </p:txBody>
      </p:sp>
    </p:spTree>
    <p:extLst>
      <p:ext uri="{BB962C8B-B14F-4D97-AF65-F5344CB8AC3E}">
        <p14:creationId xmlns:p14="http://schemas.microsoft.com/office/powerpoint/2010/main" val="2522024880"/>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CustomShape 1"/>
          <p:cNvSpPr/>
          <p:nvPr/>
        </p:nvSpPr>
        <p:spPr>
          <a:xfrm>
            <a:off x="0" y="190544"/>
            <a:ext cx="9036000" cy="1287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ru-RU" sz="2400" b="1" strike="noStrike" spc="-1" dirty="0">
                <a:solidFill>
                  <a:srgbClr val="C00000"/>
                </a:solidFill>
                <a:latin typeface="Calibri"/>
              </a:rPr>
              <a:t>ПРЕДЛОЖЕНИЯ КОМИТЕТА РСПП </a:t>
            </a:r>
            <a:endParaRPr lang="ru-RU" sz="2400" b="0" strike="noStrike" spc="-1" dirty="0">
              <a:latin typeface="Arial"/>
            </a:endParaRPr>
          </a:p>
          <a:p>
            <a:pPr algn="ctr">
              <a:lnSpc>
                <a:spcPct val="100000"/>
              </a:lnSpc>
            </a:pPr>
            <a:r>
              <a:rPr lang="ru-RU" sz="2400" b="1" strike="noStrike" spc="-1" dirty="0">
                <a:solidFill>
                  <a:srgbClr val="C00000"/>
                </a:solidFill>
                <a:latin typeface="Calibri"/>
              </a:rPr>
              <a:t>в проект </a:t>
            </a:r>
            <a:r>
              <a:rPr lang="ru-RU" sz="2400" b="1" spc="-1" dirty="0" smtClean="0">
                <a:solidFill>
                  <a:srgbClr val="C00000"/>
                </a:solidFill>
                <a:latin typeface="Calibri"/>
              </a:rPr>
              <a:t>«</a:t>
            </a:r>
            <a:r>
              <a:rPr lang="ru-RU" sz="2400" b="1" spc="-1" dirty="0">
                <a:solidFill>
                  <a:srgbClr val="C00000"/>
                </a:solidFill>
                <a:latin typeface="Calibri"/>
              </a:rPr>
              <a:t>Единого плана по достижению национальных целей развития Российской Федерации на период до 2024 года и плановый период до 2030 года</a:t>
            </a:r>
            <a:r>
              <a:rPr lang="ru-RU" sz="2400" b="1" spc="-1" dirty="0" smtClean="0">
                <a:solidFill>
                  <a:srgbClr val="C00000"/>
                </a:solidFill>
                <a:latin typeface="Calibri"/>
              </a:rPr>
              <a:t>».</a:t>
            </a:r>
            <a:endParaRPr lang="ru-RU" sz="2400" b="0" strike="noStrike" spc="-1" dirty="0">
              <a:latin typeface="Arial"/>
            </a:endParaRPr>
          </a:p>
        </p:txBody>
      </p:sp>
      <p:sp>
        <p:nvSpPr>
          <p:cNvPr id="304" name="CustomShape 2"/>
          <p:cNvSpPr/>
          <p:nvPr/>
        </p:nvSpPr>
        <p:spPr>
          <a:xfrm>
            <a:off x="3542760" y="1494000"/>
            <a:ext cx="5600880" cy="4845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000000"/>
              </a:buClr>
              <a:buFont typeface="Arial"/>
              <a:buChar char="•"/>
            </a:pPr>
            <a:r>
              <a:rPr lang="ru-RU" sz="2400" b="0" strike="noStrike" spc="-1">
                <a:solidFill>
                  <a:srgbClr val="000000"/>
                </a:solidFill>
                <a:latin typeface="Calibri"/>
              </a:rPr>
              <a:t>Переход промышленности к современным методам планирования и управления, базирующимся на аналогах платформ типа «Industry 4.0». </a:t>
            </a:r>
            <a:endParaRPr lang="ru-RU" sz="2400" b="0" strike="noStrike" spc="-1">
              <a:latin typeface="Arial"/>
            </a:endParaRPr>
          </a:p>
          <a:p>
            <a:pPr marL="285840" indent="-285480">
              <a:lnSpc>
                <a:spcPct val="100000"/>
              </a:lnSpc>
              <a:buClr>
                <a:srgbClr val="000000"/>
              </a:buClr>
              <a:buFont typeface="Arial"/>
              <a:buChar char="•"/>
            </a:pPr>
            <a:r>
              <a:rPr lang="ru-RU" sz="2400" b="0" strike="noStrike" spc="-1">
                <a:solidFill>
                  <a:srgbClr val="000000"/>
                </a:solidFill>
                <a:latin typeface="Calibri"/>
              </a:rPr>
              <a:t>Подготовка межведомственного плана  разработки и создания отечественной платформы</a:t>
            </a:r>
            <a:endParaRPr lang="ru-RU" sz="2400" b="0" strike="noStrike" spc="-1">
              <a:latin typeface="Arial"/>
            </a:endParaRPr>
          </a:p>
          <a:p>
            <a:pPr>
              <a:lnSpc>
                <a:spcPct val="100000"/>
              </a:lnSpc>
            </a:pPr>
            <a:r>
              <a:rPr lang="ru-RU" sz="2400" b="0" strike="noStrike" spc="-1">
                <a:solidFill>
                  <a:srgbClr val="000000"/>
                </a:solidFill>
                <a:latin typeface="Calibri"/>
              </a:rPr>
              <a:t>    «Промышленность РФ 4.0».</a:t>
            </a:r>
            <a:endParaRPr lang="ru-RU" sz="2400" b="0" strike="noStrike" spc="-1">
              <a:latin typeface="Arial"/>
            </a:endParaRPr>
          </a:p>
          <a:p>
            <a:pPr marL="285840" indent="-285480">
              <a:lnSpc>
                <a:spcPct val="100000"/>
              </a:lnSpc>
              <a:buClr>
                <a:srgbClr val="000000"/>
              </a:buClr>
              <a:buFont typeface="Arial"/>
              <a:buChar char="•"/>
            </a:pPr>
            <a:r>
              <a:rPr lang="ru-RU" sz="2400" b="0" strike="noStrike" spc="-1">
                <a:solidFill>
                  <a:srgbClr val="000000"/>
                </a:solidFill>
                <a:latin typeface="Calibri"/>
              </a:rPr>
              <a:t>Утверждение и реализация программы разработки и внедрения комплекса IT стандартов для платформы «Промышленность РФ 4.0».</a:t>
            </a:r>
            <a:endParaRPr lang="ru-RU" sz="2400" b="0" strike="noStrike" spc="-1">
              <a:latin typeface="Aria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53" y="1579419"/>
            <a:ext cx="3478042" cy="4917764"/>
          </a:xfrm>
          <a:prstGeom prst="rect">
            <a:avLst/>
          </a:prstGeom>
          <a:solidFill>
            <a:schemeClr val="accent1">
              <a:lumMod val="20000"/>
              <a:lumOff val="80000"/>
            </a:schemeClr>
          </a:solidFill>
          <a:ln>
            <a:solidFill>
              <a:schemeClr val="accent5"/>
            </a:solidFill>
          </a:ln>
          <a:effectLst/>
        </p:spPr>
      </p:pic>
    </p:spTree>
    <p:extLst>
      <p:ext uri="{BB962C8B-B14F-4D97-AF65-F5344CB8AC3E}">
        <p14:creationId xmlns:p14="http://schemas.microsoft.com/office/powerpoint/2010/main" val="2316877404"/>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 name="Picture 4"/>
          <p:cNvPicPr/>
          <p:nvPr/>
        </p:nvPicPr>
        <p:blipFill>
          <a:blip r:embed="rId2"/>
          <a:stretch/>
        </p:blipFill>
        <p:spPr>
          <a:xfrm>
            <a:off x="440280" y="3143160"/>
            <a:ext cx="3200040" cy="3257280"/>
          </a:xfrm>
          <a:prstGeom prst="rect">
            <a:avLst/>
          </a:prstGeom>
          <a:ln>
            <a:noFill/>
          </a:ln>
        </p:spPr>
      </p:pic>
      <p:sp>
        <p:nvSpPr>
          <p:cNvPr id="307" name="CustomShape 1"/>
          <p:cNvSpPr/>
          <p:nvPr/>
        </p:nvSpPr>
        <p:spPr>
          <a:xfrm>
            <a:off x="3730320" y="3752280"/>
            <a:ext cx="4228920" cy="719640"/>
          </a:xfrm>
          <a:prstGeom prst="rect">
            <a:avLst/>
          </a:prstGeom>
          <a:noFill/>
          <a:ln w="9360">
            <a:noFill/>
          </a:ln>
          <a:effectLst>
            <a:innerShdw blurRad="114300">
              <a:srgbClr val="000000"/>
            </a:inn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spcBef>
                <a:spcPts val="4799"/>
              </a:spcBef>
            </a:pPr>
            <a:r>
              <a:rPr lang="ru-RU" sz="4000" b="1" strike="noStrike" spc="-1">
                <a:solidFill>
                  <a:srgbClr val="376092"/>
                </a:solidFill>
                <a:latin typeface="Calibri"/>
              </a:rPr>
              <a:t>(495) 663-04-50</a:t>
            </a:r>
            <a:endParaRPr lang="ru-RU" sz="4000" b="0" strike="noStrike" spc="-1">
              <a:latin typeface="Arial"/>
            </a:endParaRPr>
          </a:p>
        </p:txBody>
      </p:sp>
      <p:sp>
        <p:nvSpPr>
          <p:cNvPr id="308" name="CustomShape 2"/>
          <p:cNvSpPr/>
          <p:nvPr/>
        </p:nvSpPr>
        <p:spPr>
          <a:xfrm>
            <a:off x="3629160" y="4472280"/>
            <a:ext cx="4586040" cy="560160"/>
          </a:xfrm>
          <a:prstGeom prst="rect">
            <a:avLst/>
          </a:prstGeom>
          <a:noFill/>
          <a:ln w="9360">
            <a:noFill/>
          </a:ln>
          <a:effectLst>
            <a:innerShdw blurRad="114300">
              <a:srgbClr val="000000"/>
            </a:innerShdw>
            <a:reflection blurRad="6350" stA="52000" endA="300" endPos="35000" dir="5400000" sy="-100000" algn="bl" rotWithShape="0"/>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spcBef>
                <a:spcPts val="4799"/>
              </a:spcBef>
            </a:pPr>
            <a:r>
              <a:rPr lang="ru-RU" sz="4000" b="1" strike="noStrike" spc="-1">
                <a:solidFill>
                  <a:srgbClr val="0070C0"/>
                </a:solidFill>
                <a:latin typeface="Calibri"/>
              </a:rPr>
              <a:t>RGTR@RSPP.RU</a:t>
            </a:r>
            <a:endParaRPr lang="ru-RU" sz="4000" b="0" strike="noStrike" spc="-1">
              <a:latin typeface="Arial"/>
            </a:endParaRPr>
          </a:p>
        </p:txBody>
      </p:sp>
      <p:sp>
        <p:nvSpPr>
          <p:cNvPr id="309" name="CustomShape 3"/>
          <p:cNvSpPr/>
          <p:nvPr/>
        </p:nvSpPr>
        <p:spPr>
          <a:xfrm>
            <a:off x="3664800" y="5062320"/>
            <a:ext cx="4514400" cy="428400"/>
          </a:xfrm>
          <a:prstGeom prst="rect">
            <a:avLst/>
          </a:prstGeom>
          <a:noFill/>
          <a:ln w="9360">
            <a:noFill/>
          </a:ln>
          <a:effectLst>
            <a:innerShdw blurRad="114300">
              <a:srgbClr val="000000"/>
            </a:inn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spcBef>
                <a:spcPts val="4799"/>
              </a:spcBef>
            </a:pPr>
            <a:r>
              <a:rPr lang="ru-RU" sz="4000" b="1" strike="noStrike" spc="-1">
                <a:solidFill>
                  <a:srgbClr val="0070C0"/>
                </a:solidFill>
                <a:latin typeface="Calibri"/>
              </a:rPr>
              <a:t>www.RGTR.RU</a:t>
            </a:r>
            <a:endParaRPr lang="ru-RU" sz="4000" b="0" strike="noStrike" spc="-1">
              <a:latin typeface="Arial"/>
            </a:endParaRPr>
          </a:p>
        </p:txBody>
      </p:sp>
      <p:sp>
        <p:nvSpPr>
          <p:cNvPr id="310" name="CustomShape 4"/>
          <p:cNvSpPr/>
          <p:nvPr/>
        </p:nvSpPr>
        <p:spPr>
          <a:xfrm>
            <a:off x="457200" y="208080"/>
            <a:ext cx="8229240" cy="791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2400" b="1" strike="noStrike" spc="-1">
                <a:solidFill>
                  <a:srgbClr val="000000"/>
                </a:solidFill>
                <a:latin typeface="Calibri"/>
              </a:rPr>
              <a:t>СХЕМА ВЗАИМОДЕЙСТВИЯ</a:t>
            </a:r>
            <a:endParaRPr lang="ru-RU" sz="2400" b="0" strike="noStrike" spc="-1">
              <a:latin typeface="Arial"/>
            </a:endParaRPr>
          </a:p>
        </p:txBody>
      </p:sp>
      <p:sp>
        <p:nvSpPr>
          <p:cNvPr id="311" name="CustomShape 5"/>
          <p:cNvSpPr/>
          <p:nvPr/>
        </p:nvSpPr>
        <p:spPr>
          <a:xfrm>
            <a:off x="0" y="0"/>
            <a:ext cx="9143640" cy="9997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312" name="CustomShape 6"/>
          <p:cNvSpPr/>
          <p:nvPr/>
        </p:nvSpPr>
        <p:spPr>
          <a:xfrm>
            <a:off x="0" y="142920"/>
            <a:ext cx="8929440" cy="85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13" name="CustomShape 7"/>
          <p:cNvSpPr/>
          <p:nvPr/>
        </p:nvSpPr>
        <p:spPr>
          <a:xfrm>
            <a:off x="8929800" y="3214800"/>
            <a:ext cx="213840" cy="36428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314" name="CustomShape 8"/>
          <p:cNvSpPr/>
          <p:nvPr/>
        </p:nvSpPr>
        <p:spPr>
          <a:xfrm>
            <a:off x="8929800" y="1071720"/>
            <a:ext cx="213840" cy="207144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p:style>
      </p:sp>
      <p:sp>
        <p:nvSpPr>
          <p:cNvPr id="315" name="TextShape 9"/>
          <p:cNvSpPr txBox="1"/>
          <p:nvPr/>
        </p:nvSpPr>
        <p:spPr>
          <a:xfrm>
            <a:off x="1167840" y="1711440"/>
            <a:ext cx="7652160" cy="791640"/>
          </a:xfrm>
          <a:prstGeom prst="rect">
            <a:avLst/>
          </a:prstGeom>
          <a:noFill/>
          <a:ln>
            <a:noFill/>
          </a:ln>
        </p:spPr>
        <p:txBody>
          <a:bodyPr anchor="ctr">
            <a:normAutofit fontScale="87000" lnSpcReduction="20000"/>
          </a:bodyPr>
          <a:lstStyle/>
          <a:p>
            <a:pPr algn="ctr">
              <a:lnSpc>
                <a:spcPct val="100000"/>
              </a:lnSpc>
              <a:spcBef>
                <a:spcPts val="4799"/>
              </a:spcBef>
            </a:pPr>
            <a:r>
              <a:rPr lang="ru-RU" sz="6000" b="0" strike="noStrike" cap="all" spc="-1">
                <a:solidFill>
                  <a:srgbClr val="D99694"/>
                </a:solidFill>
                <a:latin typeface="Calibri"/>
              </a:rPr>
              <a:t>ЗА ВНИМАНИЕ!</a:t>
            </a:r>
            <a:endParaRPr lang="ru-RU" sz="6000" b="0" strike="noStrike" spc="-1">
              <a:solidFill>
                <a:srgbClr val="000000"/>
              </a:solidFill>
              <a:latin typeface="Calibri"/>
            </a:endParaRPr>
          </a:p>
        </p:txBody>
      </p:sp>
      <p:sp>
        <p:nvSpPr>
          <p:cNvPr id="316" name="CustomShape 10"/>
          <p:cNvSpPr/>
          <p:nvPr/>
        </p:nvSpPr>
        <p:spPr>
          <a:xfrm>
            <a:off x="1115640" y="647640"/>
            <a:ext cx="8257680" cy="856800"/>
          </a:xfrm>
          <a:custGeom>
            <a:avLst/>
            <a:gdLst/>
            <a:ahLst/>
            <a:cxnLst/>
            <a:rect l="0" t="0" r="r" b="b"/>
            <a:pathLst>
              <a:path w="22939" h="1191">
                <a:moveTo>
                  <a:pt x="0" y="1190"/>
                </a:moveTo>
                <a:lnTo>
                  <a:pt x="4" y="1160"/>
                </a:lnTo>
                <a:lnTo>
                  <a:pt x="14" y="1131"/>
                </a:lnTo>
                <a:lnTo>
                  <a:pt x="32" y="1101"/>
                </a:lnTo>
                <a:lnTo>
                  <a:pt x="57" y="1072"/>
                </a:lnTo>
                <a:lnTo>
                  <a:pt x="89" y="1042"/>
                </a:lnTo>
                <a:lnTo>
                  <a:pt x="128" y="1013"/>
                </a:lnTo>
                <a:lnTo>
                  <a:pt x="174" y="983"/>
                </a:lnTo>
                <a:lnTo>
                  <a:pt x="227" y="954"/>
                </a:lnTo>
                <a:lnTo>
                  <a:pt x="288" y="925"/>
                </a:lnTo>
                <a:lnTo>
                  <a:pt x="355" y="896"/>
                </a:lnTo>
                <a:lnTo>
                  <a:pt x="429" y="868"/>
                </a:lnTo>
                <a:lnTo>
                  <a:pt x="510" y="839"/>
                </a:lnTo>
                <a:lnTo>
                  <a:pt x="597" y="811"/>
                </a:lnTo>
                <a:lnTo>
                  <a:pt x="692" y="783"/>
                </a:lnTo>
                <a:lnTo>
                  <a:pt x="793" y="755"/>
                </a:lnTo>
                <a:lnTo>
                  <a:pt x="901" y="728"/>
                </a:lnTo>
                <a:lnTo>
                  <a:pt x="1015" y="701"/>
                </a:lnTo>
                <a:lnTo>
                  <a:pt x="1136" y="674"/>
                </a:lnTo>
                <a:lnTo>
                  <a:pt x="1263" y="647"/>
                </a:lnTo>
                <a:lnTo>
                  <a:pt x="1397" y="621"/>
                </a:lnTo>
                <a:lnTo>
                  <a:pt x="1537" y="595"/>
                </a:lnTo>
                <a:lnTo>
                  <a:pt x="1683" y="569"/>
                </a:lnTo>
                <a:lnTo>
                  <a:pt x="1835" y="544"/>
                </a:lnTo>
                <a:lnTo>
                  <a:pt x="1993" y="520"/>
                </a:lnTo>
                <a:lnTo>
                  <a:pt x="2157" y="495"/>
                </a:lnTo>
                <a:lnTo>
                  <a:pt x="2327" y="471"/>
                </a:lnTo>
                <a:lnTo>
                  <a:pt x="2502" y="448"/>
                </a:lnTo>
                <a:lnTo>
                  <a:pt x="2683" y="425"/>
                </a:lnTo>
                <a:lnTo>
                  <a:pt x="2870" y="403"/>
                </a:lnTo>
                <a:lnTo>
                  <a:pt x="3062" y="381"/>
                </a:lnTo>
                <a:lnTo>
                  <a:pt x="3259" y="359"/>
                </a:lnTo>
                <a:lnTo>
                  <a:pt x="3461" y="338"/>
                </a:lnTo>
                <a:lnTo>
                  <a:pt x="3668" y="318"/>
                </a:lnTo>
                <a:lnTo>
                  <a:pt x="3880" y="298"/>
                </a:lnTo>
                <a:lnTo>
                  <a:pt x="4097" y="278"/>
                </a:lnTo>
                <a:lnTo>
                  <a:pt x="4318" y="260"/>
                </a:lnTo>
                <a:lnTo>
                  <a:pt x="4544" y="241"/>
                </a:lnTo>
                <a:lnTo>
                  <a:pt x="4774" y="224"/>
                </a:lnTo>
                <a:lnTo>
                  <a:pt x="5008" y="207"/>
                </a:lnTo>
                <a:lnTo>
                  <a:pt x="5247" y="190"/>
                </a:lnTo>
                <a:lnTo>
                  <a:pt x="5489" y="175"/>
                </a:lnTo>
                <a:lnTo>
                  <a:pt x="5734" y="159"/>
                </a:lnTo>
                <a:lnTo>
                  <a:pt x="5984" y="145"/>
                </a:lnTo>
                <a:lnTo>
                  <a:pt x="6237" y="131"/>
                </a:lnTo>
                <a:lnTo>
                  <a:pt x="6493" y="118"/>
                </a:lnTo>
                <a:lnTo>
                  <a:pt x="6752" y="105"/>
                </a:lnTo>
                <a:lnTo>
                  <a:pt x="7014" y="93"/>
                </a:lnTo>
                <a:lnTo>
                  <a:pt x="7279" y="82"/>
                </a:lnTo>
                <a:lnTo>
                  <a:pt x="7546" y="72"/>
                </a:lnTo>
                <a:lnTo>
                  <a:pt x="7816" y="62"/>
                </a:lnTo>
                <a:lnTo>
                  <a:pt x="8088" y="53"/>
                </a:lnTo>
                <a:lnTo>
                  <a:pt x="8363" y="44"/>
                </a:lnTo>
                <a:lnTo>
                  <a:pt x="8639" y="37"/>
                </a:lnTo>
                <a:lnTo>
                  <a:pt x="8917" y="30"/>
                </a:lnTo>
                <a:lnTo>
                  <a:pt x="9196" y="24"/>
                </a:lnTo>
                <a:lnTo>
                  <a:pt x="9477" y="18"/>
                </a:lnTo>
                <a:lnTo>
                  <a:pt x="9760" y="13"/>
                </a:lnTo>
                <a:lnTo>
                  <a:pt x="10043" y="9"/>
                </a:lnTo>
                <a:lnTo>
                  <a:pt x="10327" y="6"/>
                </a:lnTo>
                <a:lnTo>
                  <a:pt x="10612" y="3"/>
                </a:lnTo>
                <a:lnTo>
                  <a:pt x="10897" y="1"/>
                </a:lnTo>
                <a:lnTo>
                  <a:pt x="11183" y="0"/>
                </a:lnTo>
                <a:lnTo>
                  <a:pt x="11469" y="0"/>
                </a:lnTo>
                <a:lnTo>
                  <a:pt x="11755" y="0"/>
                </a:lnTo>
                <a:lnTo>
                  <a:pt x="12041" y="1"/>
                </a:lnTo>
                <a:lnTo>
                  <a:pt x="12326" y="3"/>
                </a:lnTo>
                <a:lnTo>
                  <a:pt x="12611" y="6"/>
                </a:lnTo>
                <a:lnTo>
                  <a:pt x="12895" y="9"/>
                </a:lnTo>
                <a:lnTo>
                  <a:pt x="13178" y="13"/>
                </a:lnTo>
                <a:lnTo>
                  <a:pt x="13461" y="18"/>
                </a:lnTo>
                <a:lnTo>
                  <a:pt x="13742" y="24"/>
                </a:lnTo>
                <a:lnTo>
                  <a:pt x="14021" y="30"/>
                </a:lnTo>
                <a:lnTo>
                  <a:pt x="14299" y="37"/>
                </a:lnTo>
                <a:lnTo>
                  <a:pt x="14575" y="44"/>
                </a:lnTo>
                <a:lnTo>
                  <a:pt x="14850" y="53"/>
                </a:lnTo>
                <a:lnTo>
                  <a:pt x="15122" y="62"/>
                </a:lnTo>
                <a:lnTo>
                  <a:pt x="15392" y="72"/>
                </a:lnTo>
                <a:lnTo>
                  <a:pt x="15659" y="82"/>
                </a:lnTo>
                <a:lnTo>
                  <a:pt x="15924" y="93"/>
                </a:lnTo>
                <a:lnTo>
                  <a:pt x="16186" y="105"/>
                </a:lnTo>
                <a:lnTo>
                  <a:pt x="16445" y="118"/>
                </a:lnTo>
                <a:lnTo>
                  <a:pt x="16701" y="131"/>
                </a:lnTo>
                <a:lnTo>
                  <a:pt x="16954" y="145"/>
                </a:lnTo>
                <a:lnTo>
                  <a:pt x="17204" y="159"/>
                </a:lnTo>
                <a:lnTo>
                  <a:pt x="17449" y="175"/>
                </a:lnTo>
                <a:lnTo>
                  <a:pt x="17691" y="190"/>
                </a:lnTo>
                <a:lnTo>
                  <a:pt x="17930" y="207"/>
                </a:lnTo>
                <a:lnTo>
                  <a:pt x="18164" y="224"/>
                </a:lnTo>
                <a:lnTo>
                  <a:pt x="18394" y="241"/>
                </a:lnTo>
                <a:lnTo>
                  <a:pt x="18620" y="260"/>
                </a:lnTo>
                <a:lnTo>
                  <a:pt x="18841" y="278"/>
                </a:lnTo>
                <a:lnTo>
                  <a:pt x="19058" y="298"/>
                </a:lnTo>
                <a:lnTo>
                  <a:pt x="19270" y="318"/>
                </a:lnTo>
                <a:lnTo>
                  <a:pt x="19477" y="338"/>
                </a:lnTo>
                <a:lnTo>
                  <a:pt x="19679" y="359"/>
                </a:lnTo>
                <a:lnTo>
                  <a:pt x="19876" y="381"/>
                </a:lnTo>
                <a:lnTo>
                  <a:pt x="20068" y="403"/>
                </a:lnTo>
                <a:lnTo>
                  <a:pt x="20255" y="425"/>
                </a:lnTo>
                <a:lnTo>
                  <a:pt x="20436" y="448"/>
                </a:lnTo>
                <a:lnTo>
                  <a:pt x="20611" y="471"/>
                </a:lnTo>
                <a:lnTo>
                  <a:pt x="20781" y="495"/>
                </a:lnTo>
                <a:lnTo>
                  <a:pt x="20945" y="520"/>
                </a:lnTo>
                <a:lnTo>
                  <a:pt x="21103" y="544"/>
                </a:lnTo>
                <a:lnTo>
                  <a:pt x="21255" y="569"/>
                </a:lnTo>
                <a:lnTo>
                  <a:pt x="21401" y="595"/>
                </a:lnTo>
                <a:lnTo>
                  <a:pt x="21541" y="621"/>
                </a:lnTo>
                <a:lnTo>
                  <a:pt x="21675" y="647"/>
                </a:lnTo>
                <a:lnTo>
                  <a:pt x="21802" y="674"/>
                </a:lnTo>
                <a:lnTo>
                  <a:pt x="21923" y="701"/>
                </a:lnTo>
                <a:lnTo>
                  <a:pt x="22037" y="728"/>
                </a:lnTo>
                <a:lnTo>
                  <a:pt x="22145" y="755"/>
                </a:lnTo>
                <a:lnTo>
                  <a:pt x="22246" y="783"/>
                </a:lnTo>
                <a:lnTo>
                  <a:pt x="22341" y="811"/>
                </a:lnTo>
                <a:lnTo>
                  <a:pt x="22428" y="839"/>
                </a:lnTo>
                <a:lnTo>
                  <a:pt x="22509" y="868"/>
                </a:lnTo>
                <a:lnTo>
                  <a:pt x="22583" y="896"/>
                </a:lnTo>
                <a:lnTo>
                  <a:pt x="22650" y="925"/>
                </a:lnTo>
                <a:lnTo>
                  <a:pt x="22711" y="954"/>
                </a:lnTo>
                <a:lnTo>
                  <a:pt x="22764" y="983"/>
                </a:lnTo>
                <a:lnTo>
                  <a:pt x="22810" y="1013"/>
                </a:lnTo>
                <a:lnTo>
                  <a:pt x="22849" y="1042"/>
                </a:lnTo>
                <a:lnTo>
                  <a:pt x="22881" y="1072"/>
                </a:lnTo>
                <a:lnTo>
                  <a:pt x="22906" y="1101"/>
                </a:lnTo>
                <a:lnTo>
                  <a:pt x="22924" y="1131"/>
                </a:lnTo>
                <a:lnTo>
                  <a:pt x="22934" y="1160"/>
                </a:lnTo>
                <a:lnTo>
                  <a:pt x="22938" y="1190"/>
                </a:lnTo>
              </a:path>
            </a:pathLst>
          </a:custGeom>
          <a:ln w="9360">
            <a:noFill/>
          </a:ln>
          <a:effectLst>
            <a:innerShdw blurRad="114300">
              <a:srgbClr val="000000"/>
            </a:innerShdw>
          </a:effectLst>
        </p:spPr>
        <p:style>
          <a:lnRef idx="0">
            <a:scrgbClr r="0" g="0" b="0"/>
          </a:lnRef>
          <a:fillRef idx="0">
            <a:scrgbClr r="0" g="0" b="0"/>
          </a:fillRef>
          <a:effectRef idx="0">
            <a:scrgbClr r="0" g="0" b="0"/>
          </a:effectRef>
          <a:fontRef idx="minor"/>
        </p:style>
        <p:txBody>
          <a:bodyPr lIns="90000" tIns="45000" rIns="90000" bIns="45000" anchor="b" anchorCtr="1">
            <a:prstTxWarp prst="textArchUp">
              <a:avLst/>
            </a:prstTxWarp>
            <a:noAutofit/>
          </a:bodyPr>
          <a:lstStyle/>
          <a:p>
            <a:pPr algn="ctr">
              <a:lnSpc>
                <a:spcPct val="100000"/>
              </a:lnSpc>
              <a:spcBef>
                <a:spcPts val="4799"/>
              </a:spcBef>
            </a:pPr>
            <a:r>
              <a:rPr lang="ru-RU" sz="6000" b="1" strike="noStrike" cap="all" spc="-1">
                <a:solidFill>
                  <a:srgbClr val="D99694"/>
                </a:solidFill>
                <a:latin typeface="Calibri"/>
              </a:rPr>
              <a:t>СПАСИБО</a:t>
            </a:r>
            <a:endParaRPr lang="ru-RU" sz="6000" b="0" strike="noStrike" spc="-1">
              <a:latin typeface="Arial"/>
            </a:endParaRPr>
          </a:p>
        </p:txBody>
      </p:sp>
      <p:sp>
        <p:nvSpPr>
          <p:cNvPr id="317" name="CustomShape 11"/>
          <p:cNvSpPr/>
          <p:nvPr/>
        </p:nvSpPr>
        <p:spPr>
          <a:xfrm>
            <a:off x="3060000" y="5589360"/>
            <a:ext cx="5869440" cy="70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0" strike="noStrike" spc="-1">
                <a:solidFill>
                  <a:srgbClr val="000000"/>
                </a:solidFill>
                <a:latin typeface="Calibri"/>
              </a:rPr>
              <a:t>Наша страница в Facebook: </a:t>
            </a:r>
            <a:r>
              <a:rPr lang="ru-RU" sz="2000" b="0" u="sng" strike="noStrike" spc="-1">
                <a:solidFill>
                  <a:srgbClr val="0000FF"/>
                </a:solidFill>
                <a:uFillTx/>
                <a:latin typeface="Calibri"/>
                <a:hlinkClick r:id="rId3"/>
              </a:rPr>
              <a:t>https://www.facebook.com/www.RGTR.ru</a:t>
            </a:r>
            <a:r>
              <a:rPr lang="ru-RU" sz="1800" b="0" u="sng" strike="noStrike" spc="-1">
                <a:solidFill>
                  <a:srgbClr val="0000FF"/>
                </a:solidFill>
                <a:uFillTx/>
                <a:latin typeface="Calibri"/>
                <a:hlinkClick r:id="rId3"/>
              </a:rPr>
              <a:t>/</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
          <p:cNvSpPr txBox="1">
            <a:spLocks noGrp="1"/>
          </p:cNvSpPr>
          <p:nvPr>
            <p:ph type="title"/>
          </p:nvPr>
        </p:nvSpPr>
        <p:spPr>
          <a:xfrm>
            <a:off x="179512" y="249409"/>
            <a:ext cx="5976663" cy="505882"/>
          </a:xfrm>
          <a:prstGeom prst="rect">
            <a:avLst/>
          </a:prstGeom>
          <a:noFill/>
          <a:ln>
            <a:noFill/>
          </a:ln>
        </p:spPr>
        <p:txBody>
          <a:bodyPr spcFirstLastPara="1" vert="horz" wrap="square" lIns="82930" tIns="41454" rIns="82930" bIns="41454" rtlCol="0" anchor="ctr" anchorCtr="0">
            <a:noAutofit/>
          </a:bodyPr>
          <a:lstStyle/>
          <a:p>
            <a:pPr>
              <a:spcBef>
                <a:spcPts val="0"/>
              </a:spcBef>
              <a:buClr>
                <a:srgbClr val="953734"/>
              </a:buClr>
              <a:buSzPts val="2400"/>
            </a:pPr>
            <a:r>
              <a:rPr lang="ru-RU" sz="2177" b="1" dirty="0" smtClean="0">
                <a:solidFill>
                  <a:srgbClr val="953734"/>
                </a:solidFill>
                <a:latin typeface="Calibri"/>
                <a:ea typeface="Calibri"/>
                <a:cs typeface="Calibri"/>
                <a:sym typeface="Calibri"/>
              </a:rPr>
              <a:t>ЗАДАЧИ КОМИТЕТА РСПП ПО ПРОМЫШЛЕННОЙ ПОЛИТИКЕ И ТЕХНИЧЕСКОМУ РЕГУЛИРОВАНИЮ</a:t>
            </a:r>
            <a:endParaRPr sz="2177" b="1" dirty="0">
              <a:solidFill>
                <a:srgbClr val="953734"/>
              </a:solidFill>
            </a:endParaRPr>
          </a:p>
        </p:txBody>
      </p:sp>
      <p:sp>
        <p:nvSpPr>
          <p:cNvPr id="288" name="Google Shape;288;p1"/>
          <p:cNvSpPr txBox="1"/>
          <p:nvPr/>
        </p:nvSpPr>
        <p:spPr>
          <a:xfrm>
            <a:off x="2749277" y="1700808"/>
            <a:ext cx="6143203" cy="3024408"/>
          </a:xfrm>
          <a:prstGeom prst="rect">
            <a:avLst/>
          </a:prstGeom>
          <a:noFill/>
          <a:ln>
            <a:noFill/>
          </a:ln>
        </p:spPr>
        <p:txBody>
          <a:bodyPr spcFirstLastPara="1" wrap="square" lIns="82930" tIns="41454" rIns="82930" bIns="41454" anchor="t" anchorCtr="0">
            <a:noAutofit/>
          </a:bodyPr>
          <a:lstStyle/>
          <a:p>
            <a:pPr marL="259204" indent="-259204" algn="just">
              <a:lnSpc>
                <a:spcPct val="130000"/>
              </a:lnSpc>
              <a:buClr>
                <a:srgbClr val="002060"/>
              </a:buClr>
              <a:buSzPts val="1800"/>
              <a:buFont typeface="Arial"/>
              <a:buChar char="•"/>
            </a:pPr>
            <a:endParaRPr lang="ru-RU" sz="1633" b="1" dirty="0">
              <a:solidFill>
                <a:srgbClr val="002060"/>
              </a:solidFill>
              <a:latin typeface="Calibri"/>
              <a:ea typeface="Calibri"/>
              <a:cs typeface="Calibri"/>
              <a:sym typeface="Calibri"/>
            </a:endParaRPr>
          </a:p>
          <a:p>
            <a:pPr marL="259204" indent="-259204" algn="just">
              <a:lnSpc>
                <a:spcPct val="130000"/>
              </a:lnSpc>
              <a:buClr>
                <a:srgbClr val="002060"/>
              </a:buClr>
              <a:buSzPts val="1800"/>
              <a:buFont typeface="Arial"/>
              <a:buChar char="•"/>
            </a:pPr>
            <a:endParaRPr lang="ru-RU" sz="1633" b="1" dirty="0">
              <a:solidFill>
                <a:srgbClr val="002060"/>
              </a:solidFill>
              <a:latin typeface="Calibri"/>
              <a:ea typeface="Calibri"/>
              <a:cs typeface="Calibri"/>
              <a:sym typeface="Calibri"/>
            </a:endParaRPr>
          </a:p>
          <a:p>
            <a:pPr marL="259204" indent="-259204" algn="just">
              <a:lnSpc>
                <a:spcPct val="130000"/>
              </a:lnSpc>
              <a:buClr>
                <a:srgbClr val="002060"/>
              </a:buClr>
              <a:buSzPts val="1800"/>
              <a:buFont typeface="Arial"/>
              <a:buChar char="•"/>
            </a:pPr>
            <a:r>
              <a:rPr lang="ru-RU" sz="1900" b="1" dirty="0">
                <a:solidFill>
                  <a:srgbClr val="002060"/>
                </a:solidFill>
                <a:latin typeface="Calibri"/>
                <a:ea typeface="Calibri"/>
                <a:cs typeface="Calibri"/>
                <a:sym typeface="Calibri"/>
              </a:rPr>
              <a:t>Участие в разработке нормативных правовых актов в по вопросам промышленной политики и технического регулирования.</a:t>
            </a:r>
            <a:endParaRPr sz="1900" b="1" dirty="0">
              <a:solidFill>
                <a:srgbClr val="002060"/>
              </a:solidFill>
              <a:latin typeface="Calibri"/>
              <a:ea typeface="Calibri"/>
              <a:cs typeface="Calibri"/>
              <a:sym typeface="Calibri"/>
            </a:endParaRPr>
          </a:p>
          <a:p>
            <a:pPr marL="342900" indent="-342900" algn="just">
              <a:lnSpc>
                <a:spcPct val="130000"/>
              </a:lnSpc>
              <a:spcBef>
                <a:spcPts val="327"/>
              </a:spcBef>
              <a:buClr>
                <a:schemeClr val="dk1"/>
              </a:buClr>
              <a:buSzPts val="1800"/>
              <a:buFont typeface="Arial" panose="020B0604020202020204" pitchFamily="34" charset="0"/>
              <a:buChar char="•"/>
            </a:pPr>
            <a:r>
              <a:rPr lang="ru-RU" sz="1900" b="1" dirty="0">
                <a:solidFill>
                  <a:srgbClr val="002060"/>
                </a:solidFill>
                <a:latin typeface="Calibri"/>
                <a:ea typeface="Calibri"/>
                <a:cs typeface="Calibri"/>
                <a:sym typeface="Calibri"/>
              </a:rPr>
              <a:t>Выработка консолидированного мнения промышленности и бизнеса.</a:t>
            </a:r>
            <a:r>
              <a:rPr lang="ru-RU" sz="1900" b="1" dirty="0">
                <a:solidFill>
                  <a:srgbClr val="002060"/>
                </a:solidFill>
                <a:ea typeface="Calibri"/>
                <a:cs typeface="Calibri"/>
                <a:sym typeface="Calibri"/>
              </a:rPr>
              <a:t> </a:t>
            </a:r>
          </a:p>
          <a:p>
            <a:pPr marL="342900" indent="-342900" algn="just">
              <a:lnSpc>
                <a:spcPct val="130000"/>
              </a:lnSpc>
              <a:spcBef>
                <a:spcPts val="327"/>
              </a:spcBef>
              <a:buClr>
                <a:schemeClr val="dk1"/>
              </a:buClr>
              <a:buSzPts val="1800"/>
              <a:buFont typeface="Arial" panose="020B0604020202020204" pitchFamily="34" charset="0"/>
              <a:buChar char="•"/>
            </a:pPr>
            <a:r>
              <a:rPr lang="ru-RU" sz="1900" b="1" dirty="0">
                <a:solidFill>
                  <a:srgbClr val="002060"/>
                </a:solidFill>
                <a:ea typeface="Calibri"/>
                <a:cs typeface="Calibri"/>
                <a:sym typeface="Calibri"/>
              </a:rPr>
              <a:t>Обеспечение  взаимодействия промышленных ассоциаций с органами государственной власти.</a:t>
            </a:r>
          </a:p>
          <a:p>
            <a:pPr marL="342900" indent="-342900" algn="just">
              <a:lnSpc>
                <a:spcPct val="130000"/>
              </a:lnSpc>
              <a:spcBef>
                <a:spcPts val="327"/>
              </a:spcBef>
              <a:buClr>
                <a:schemeClr val="dk1"/>
              </a:buClr>
              <a:buSzPts val="1800"/>
              <a:buFont typeface="Arial" panose="020B0604020202020204" pitchFamily="34" charset="0"/>
              <a:buChar char="•"/>
            </a:pPr>
            <a:r>
              <a:rPr lang="ru-RU" sz="1900" b="1" dirty="0">
                <a:solidFill>
                  <a:srgbClr val="002060"/>
                </a:solidFill>
                <a:ea typeface="Calibri"/>
                <a:cs typeface="Calibri"/>
                <a:sym typeface="Calibri"/>
              </a:rPr>
              <a:t>Расширение международного сотрудничества в области технического регулирования и стандартизации.</a:t>
            </a:r>
            <a:r>
              <a:rPr lang="ru-RU" sz="1900" dirty="0">
                <a:solidFill>
                  <a:srgbClr val="002060"/>
                </a:solidFill>
                <a:ea typeface="Calibri"/>
                <a:cs typeface="Calibri"/>
                <a:sym typeface="Calibri"/>
              </a:rPr>
              <a:t> </a:t>
            </a:r>
          </a:p>
          <a:p>
            <a:pPr marL="259204" indent="-259204" algn="just">
              <a:lnSpc>
                <a:spcPct val="130000"/>
              </a:lnSpc>
              <a:spcBef>
                <a:spcPts val="327"/>
              </a:spcBef>
              <a:buClr>
                <a:schemeClr val="dk1"/>
              </a:buClr>
              <a:buSzPts val="1800"/>
              <a:buFont typeface="Arial"/>
              <a:buChar char="•"/>
            </a:pPr>
            <a:endParaRPr sz="1900" b="1" dirty="0">
              <a:solidFill>
                <a:srgbClr val="002060"/>
              </a:solidFill>
              <a:latin typeface="Calibri"/>
              <a:ea typeface="Calibri"/>
              <a:cs typeface="Calibri"/>
              <a:sym typeface="Calibri"/>
            </a:endParaRPr>
          </a:p>
        </p:txBody>
      </p:sp>
      <p:sp>
        <p:nvSpPr>
          <p:cNvPr id="289" name="Google Shape;289;p1"/>
          <p:cNvSpPr/>
          <p:nvPr/>
        </p:nvSpPr>
        <p:spPr>
          <a:xfrm>
            <a:off x="59565" y="4149080"/>
            <a:ext cx="2568219" cy="2376264"/>
          </a:xfrm>
          <a:prstGeom prst="rect">
            <a:avLst/>
          </a:prstGeom>
          <a:solidFill>
            <a:srgbClr val="DDDDDD"/>
          </a:solidFill>
          <a:ln>
            <a:noFill/>
          </a:ln>
          <a:effectLst>
            <a:outerShdw blurRad="40000" dist="23000" dir="5400000" rotWithShape="0">
              <a:srgbClr val="000000">
                <a:alpha val="34510"/>
              </a:srgbClr>
            </a:outerShdw>
          </a:effectLst>
        </p:spPr>
        <p:txBody>
          <a:bodyPr spcFirstLastPara="1" wrap="square" lIns="82930" tIns="41454" rIns="82930" bIns="41454" anchor="t" anchorCtr="0">
            <a:noAutofit/>
          </a:bodyPr>
          <a:lstStyle/>
          <a:p>
            <a:pPr>
              <a:lnSpc>
                <a:spcPct val="80000"/>
              </a:lnSpc>
              <a:buClr>
                <a:schemeClr val="accent2"/>
              </a:buClr>
              <a:buSzPts val="600"/>
            </a:pPr>
            <a:endParaRPr sz="544" b="1" dirty="0">
              <a:solidFill>
                <a:srgbClr val="C00000"/>
              </a:solidFill>
              <a:latin typeface="Tahoma"/>
              <a:ea typeface="Tahoma"/>
              <a:cs typeface="Tahoma"/>
              <a:sym typeface="Tahoma"/>
            </a:endParaRPr>
          </a:p>
          <a:p>
            <a:pPr>
              <a:lnSpc>
                <a:spcPct val="80000"/>
              </a:lnSpc>
              <a:spcBef>
                <a:spcPts val="327"/>
              </a:spcBef>
              <a:buClr>
                <a:schemeClr val="accent2"/>
              </a:buClr>
              <a:buSzPts val="1800"/>
            </a:pPr>
            <a:r>
              <a:rPr lang="ru-RU" sz="1633" b="1" dirty="0">
                <a:solidFill>
                  <a:srgbClr val="002060"/>
                </a:solidFill>
                <a:latin typeface="Tahoma"/>
                <a:ea typeface="Tahoma"/>
                <a:cs typeface="Tahoma"/>
                <a:sym typeface="Tahoma"/>
              </a:rPr>
              <a:t>Д.А. ПУМПЯНСКИЙ</a:t>
            </a:r>
            <a:endParaRPr sz="1270" dirty="0">
              <a:solidFill>
                <a:srgbClr val="000000"/>
              </a:solidFill>
              <a:latin typeface="Arial"/>
              <a:ea typeface="Arial"/>
              <a:cs typeface="Arial"/>
              <a:sym typeface="Arial"/>
            </a:endParaRPr>
          </a:p>
          <a:p>
            <a:pPr algn="ctr">
              <a:lnSpc>
                <a:spcPct val="80000"/>
              </a:lnSpc>
              <a:spcBef>
                <a:spcPts val="181"/>
              </a:spcBef>
              <a:buClr>
                <a:schemeClr val="accent2"/>
              </a:buClr>
              <a:buSzPts val="1400"/>
            </a:pPr>
            <a:r>
              <a:rPr lang="ru-RU" sz="1500" dirty="0">
                <a:solidFill>
                  <a:srgbClr val="002060"/>
                </a:solidFill>
                <a:latin typeface="Tahoma"/>
                <a:ea typeface="Tahoma"/>
                <a:cs typeface="Tahoma"/>
                <a:sym typeface="Tahoma"/>
              </a:rPr>
              <a:t>Член Бюро Правления РСПП, </a:t>
            </a:r>
            <a:endParaRPr sz="1500" dirty="0">
              <a:solidFill>
                <a:srgbClr val="000000"/>
              </a:solidFill>
              <a:latin typeface="Arial"/>
              <a:ea typeface="Arial"/>
              <a:cs typeface="Arial"/>
              <a:sym typeface="Arial"/>
            </a:endParaRPr>
          </a:p>
          <a:p>
            <a:pPr algn="ctr">
              <a:lnSpc>
                <a:spcPct val="80000"/>
              </a:lnSpc>
              <a:spcBef>
                <a:spcPts val="181"/>
              </a:spcBef>
              <a:buClr>
                <a:schemeClr val="accent2"/>
              </a:buClr>
              <a:buSzPts val="1400"/>
            </a:pPr>
            <a:r>
              <a:rPr lang="ru-RU" sz="1500" dirty="0">
                <a:solidFill>
                  <a:srgbClr val="002060"/>
                </a:solidFill>
                <a:latin typeface="Tahoma"/>
                <a:ea typeface="Tahoma"/>
                <a:cs typeface="Tahoma"/>
                <a:sym typeface="Tahoma"/>
              </a:rPr>
              <a:t>Сопредседатель Комитета РСПП, </a:t>
            </a:r>
          </a:p>
          <a:p>
            <a:pPr algn="ctr">
              <a:lnSpc>
                <a:spcPct val="80000"/>
              </a:lnSpc>
              <a:spcBef>
                <a:spcPts val="181"/>
              </a:spcBef>
              <a:buClr>
                <a:schemeClr val="accent2"/>
              </a:buClr>
              <a:buSzPts val="1400"/>
            </a:pPr>
            <a:r>
              <a:rPr lang="ru-RU" sz="1500" dirty="0">
                <a:solidFill>
                  <a:srgbClr val="002060"/>
                </a:solidFill>
                <a:latin typeface="Tahoma"/>
                <a:ea typeface="Tahoma"/>
                <a:cs typeface="Tahoma"/>
                <a:sym typeface="Tahoma"/>
              </a:rPr>
              <a:t>Председатель </a:t>
            </a:r>
            <a:endParaRPr sz="1500" dirty="0">
              <a:solidFill>
                <a:srgbClr val="000000"/>
              </a:solidFill>
              <a:latin typeface="Arial"/>
              <a:ea typeface="Arial"/>
              <a:cs typeface="Arial"/>
              <a:sym typeface="Arial"/>
            </a:endParaRPr>
          </a:p>
          <a:p>
            <a:pPr algn="ctr">
              <a:lnSpc>
                <a:spcPct val="80000"/>
              </a:lnSpc>
              <a:spcBef>
                <a:spcPts val="181"/>
              </a:spcBef>
              <a:buClr>
                <a:schemeClr val="accent2"/>
              </a:buClr>
              <a:buSzPts val="1400"/>
            </a:pPr>
            <a:r>
              <a:rPr lang="ru-RU" sz="1500" dirty="0">
                <a:solidFill>
                  <a:srgbClr val="002060"/>
                </a:solidFill>
                <a:latin typeface="Tahoma"/>
                <a:ea typeface="Tahoma"/>
                <a:cs typeface="Tahoma"/>
                <a:sym typeface="Tahoma"/>
              </a:rPr>
              <a:t>Совета директоров </a:t>
            </a:r>
          </a:p>
          <a:p>
            <a:pPr algn="ctr">
              <a:lnSpc>
                <a:spcPct val="80000"/>
              </a:lnSpc>
              <a:spcBef>
                <a:spcPts val="181"/>
              </a:spcBef>
              <a:buClr>
                <a:schemeClr val="accent2"/>
              </a:buClr>
              <a:buSzPts val="1400"/>
            </a:pPr>
            <a:r>
              <a:rPr lang="ru-RU" sz="1500" dirty="0">
                <a:solidFill>
                  <a:srgbClr val="002060"/>
                </a:solidFill>
                <a:latin typeface="Tahoma"/>
                <a:ea typeface="Tahoma"/>
                <a:cs typeface="Tahoma"/>
                <a:sym typeface="Tahoma"/>
              </a:rPr>
              <a:t>ПАО «ТМК»,</a:t>
            </a:r>
            <a:endParaRPr sz="1500" dirty="0">
              <a:solidFill>
                <a:srgbClr val="000000"/>
              </a:solidFill>
              <a:latin typeface="Arial"/>
              <a:ea typeface="Arial"/>
              <a:cs typeface="Arial"/>
              <a:sym typeface="Arial"/>
            </a:endParaRPr>
          </a:p>
          <a:p>
            <a:pPr algn="ctr">
              <a:lnSpc>
                <a:spcPct val="80000"/>
              </a:lnSpc>
              <a:spcBef>
                <a:spcPts val="181"/>
              </a:spcBef>
              <a:buClr>
                <a:schemeClr val="accent2"/>
              </a:buClr>
              <a:buSzPts val="1400"/>
            </a:pPr>
            <a:r>
              <a:rPr lang="ru-RU" sz="1500" dirty="0">
                <a:solidFill>
                  <a:srgbClr val="002060"/>
                </a:solidFill>
                <a:latin typeface="Tahoma"/>
                <a:ea typeface="Tahoma"/>
                <a:cs typeface="Tahoma"/>
                <a:sym typeface="Tahoma"/>
              </a:rPr>
              <a:t>Президент АО «Группа </a:t>
            </a:r>
            <a:r>
              <a:rPr lang="ru-RU" sz="1500" dirty="0" err="1">
                <a:solidFill>
                  <a:srgbClr val="002060"/>
                </a:solidFill>
                <a:latin typeface="Tahoma"/>
                <a:ea typeface="Tahoma"/>
                <a:cs typeface="Tahoma"/>
                <a:sym typeface="Tahoma"/>
              </a:rPr>
              <a:t>Синара</a:t>
            </a:r>
            <a:r>
              <a:rPr lang="ru-RU" sz="1500" dirty="0">
                <a:solidFill>
                  <a:srgbClr val="002060"/>
                </a:solidFill>
                <a:latin typeface="Tahoma"/>
                <a:ea typeface="Tahoma"/>
                <a:cs typeface="Tahoma"/>
                <a:sym typeface="Tahoma"/>
              </a:rPr>
              <a:t>»</a:t>
            </a:r>
            <a:endParaRPr sz="1500" dirty="0">
              <a:solidFill>
                <a:srgbClr val="3F3F3F"/>
              </a:solidFill>
              <a:latin typeface="Tahoma"/>
              <a:ea typeface="Tahoma"/>
              <a:cs typeface="Tahoma"/>
              <a:sym typeface="Tahoma"/>
            </a:endParaRPr>
          </a:p>
        </p:txBody>
      </p:sp>
      <p:sp>
        <p:nvSpPr>
          <p:cNvPr id="290" name="Google Shape;290;p1"/>
          <p:cNvSpPr/>
          <p:nvPr/>
        </p:nvSpPr>
        <p:spPr>
          <a:xfrm>
            <a:off x="2990163" y="1171273"/>
            <a:ext cx="5821591" cy="831073"/>
          </a:xfrm>
          <a:prstGeom prst="rect">
            <a:avLst/>
          </a:prstGeom>
          <a:noFill/>
          <a:ln>
            <a:noFill/>
          </a:ln>
        </p:spPr>
        <p:txBody>
          <a:bodyPr spcFirstLastPara="1" wrap="square" lIns="82930" tIns="41454" rIns="82930" bIns="41454" anchor="t" anchorCtr="0">
            <a:noAutofit/>
          </a:bodyPr>
          <a:lstStyle/>
          <a:p>
            <a:pPr algn="ctr">
              <a:buClr>
                <a:srgbClr val="000000"/>
              </a:buClr>
              <a:buSzPts val="2200"/>
            </a:pPr>
            <a:r>
              <a:rPr lang="ru-RU" sz="2200" b="1" dirty="0">
                <a:solidFill>
                  <a:srgbClr val="002060"/>
                </a:solidFill>
                <a:latin typeface="Calibri"/>
                <a:ea typeface="Calibri"/>
                <a:cs typeface="Calibri"/>
                <a:sym typeface="Calibri"/>
              </a:rPr>
              <a:t>В работе Комитета РСПП принимает участие более 3000 экспертов из всех отраслей промышленности</a:t>
            </a:r>
            <a:endParaRPr sz="1996" dirty="0">
              <a:solidFill>
                <a:srgbClr val="002060"/>
              </a:solidFill>
              <a:latin typeface="Calibri"/>
              <a:ea typeface="Calibri"/>
              <a:cs typeface="Calibri"/>
              <a:sym typeface="Calibri"/>
            </a:endParaRPr>
          </a:p>
        </p:txBody>
      </p:sp>
      <p:sp>
        <p:nvSpPr>
          <p:cNvPr id="291" name="Google Shape;291;p1"/>
          <p:cNvSpPr/>
          <p:nvPr/>
        </p:nvSpPr>
        <p:spPr>
          <a:xfrm>
            <a:off x="23155" y="896340"/>
            <a:ext cx="9143977" cy="113204"/>
          </a:xfrm>
          <a:prstGeom prst="rect">
            <a:avLst/>
          </a:prstGeom>
          <a:gradFill>
            <a:gsLst>
              <a:gs pos="0">
                <a:srgbClr val="2D5C97"/>
              </a:gs>
              <a:gs pos="80000">
                <a:srgbClr val="3C7AC5"/>
              </a:gs>
              <a:gs pos="100000">
                <a:srgbClr val="397BC9"/>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82930" tIns="41454" rIns="82930" bIns="41454" anchor="ctr" anchorCtr="0">
            <a:noAutofit/>
          </a:bodyPr>
          <a:lstStyle/>
          <a:p>
            <a:pPr marL="159842">
              <a:buClr>
                <a:srgbClr val="000000"/>
              </a:buClr>
              <a:buSzPts val="1800"/>
            </a:pPr>
            <a:endParaRPr sz="1633">
              <a:solidFill>
                <a:schemeClr val="lt1"/>
              </a:solidFill>
              <a:latin typeface="Calibri"/>
              <a:ea typeface="Calibri"/>
              <a:cs typeface="Calibri"/>
              <a:sym typeface="Calibri"/>
            </a:endParaRPr>
          </a:p>
        </p:txBody>
      </p:sp>
      <p:pic>
        <p:nvPicPr>
          <p:cNvPr id="292" name="Google Shape;292;p1"/>
          <p:cNvPicPr preferRelativeResize="0"/>
          <p:nvPr/>
        </p:nvPicPr>
        <p:blipFill rotWithShape="1">
          <a:blip r:embed="rId3">
            <a:alphaModFix/>
          </a:blip>
          <a:srcRect/>
          <a:stretch/>
        </p:blipFill>
        <p:spPr>
          <a:xfrm>
            <a:off x="268674" y="1009544"/>
            <a:ext cx="2222010" cy="3135758"/>
          </a:xfrm>
          <a:prstGeom prst="rect">
            <a:avLst/>
          </a:prstGeom>
          <a:noFill/>
          <a:ln>
            <a:noFill/>
          </a:ln>
        </p:spPr>
      </p:pic>
      <p:sp>
        <p:nvSpPr>
          <p:cNvPr id="293" name="Google Shape;293;p1"/>
          <p:cNvSpPr txBox="1"/>
          <p:nvPr/>
        </p:nvSpPr>
        <p:spPr>
          <a:xfrm>
            <a:off x="8757008" y="6386832"/>
            <a:ext cx="301788" cy="277024"/>
          </a:xfrm>
          <a:prstGeom prst="rect">
            <a:avLst/>
          </a:prstGeom>
          <a:noFill/>
          <a:ln>
            <a:noFill/>
          </a:ln>
        </p:spPr>
        <p:txBody>
          <a:bodyPr spcFirstLastPara="1" wrap="square" lIns="82930" tIns="41454" rIns="82930" bIns="41454" anchor="t" anchorCtr="0">
            <a:noAutofit/>
          </a:bodyPr>
          <a:lstStyle/>
          <a:p>
            <a:pPr>
              <a:buClr>
                <a:srgbClr val="000000"/>
              </a:buClr>
              <a:buSzPts val="1800"/>
            </a:pPr>
            <a:r>
              <a:rPr lang="ru-RU" sz="1633" dirty="0">
                <a:solidFill>
                  <a:srgbClr val="366092"/>
                </a:solidFill>
                <a:latin typeface="Calibri"/>
                <a:ea typeface="Arial"/>
                <a:cs typeface="Calibri"/>
                <a:sym typeface="Calibri"/>
              </a:rPr>
              <a:t>2</a:t>
            </a:r>
            <a:endParaRPr sz="1270" dirty="0">
              <a:solidFill>
                <a:srgbClr val="000000"/>
              </a:solidFill>
              <a:latin typeface="Arial"/>
              <a:ea typeface="Arial"/>
              <a:cs typeface="Arial"/>
              <a:sym typeface="Arial"/>
            </a:endParaRPr>
          </a:p>
        </p:txBody>
      </p:sp>
      <p:pic>
        <p:nvPicPr>
          <p:cNvPr id="294" name="Google Shape;294;p1"/>
          <p:cNvPicPr preferRelativeResize="0"/>
          <p:nvPr/>
        </p:nvPicPr>
        <p:blipFill rotWithShape="1">
          <a:blip r:embed="rId4">
            <a:alphaModFix/>
          </a:blip>
          <a:srcRect/>
          <a:stretch/>
        </p:blipFill>
        <p:spPr>
          <a:xfrm>
            <a:off x="6156176" y="219737"/>
            <a:ext cx="2486492" cy="575383"/>
          </a:xfrm>
          <a:prstGeom prst="rect">
            <a:avLst/>
          </a:prstGeom>
          <a:noFill/>
          <a:ln>
            <a:noFill/>
          </a:ln>
        </p:spPr>
      </p:pic>
    </p:spTree>
    <p:extLst>
      <p:ext uri="{BB962C8B-B14F-4D97-AF65-F5344CB8AC3E}">
        <p14:creationId xmlns:p14="http://schemas.microsoft.com/office/powerpoint/2010/main" val="1256756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extShape 1"/>
          <p:cNvSpPr txBox="1"/>
          <p:nvPr/>
        </p:nvSpPr>
        <p:spPr>
          <a:xfrm>
            <a:off x="456480" y="90360"/>
            <a:ext cx="8227800" cy="1512720"/>
          </a:xfrm>
          <a:prstGeom prst="rect">
            <a:avLst/>
          </a:prstGeom>
          <a:noFill/>
          <a:ln>
            <a:noFill/>
          </a:ln>
        </p:spPr>
        <p:txBody>
          <a:bodyPr tIns="39240" anchor="ctr">
            <a:noAutofit/>
          </a:bodyPr>
          <a:lstStyle/>
          <a:p>
            <a:pPr algn="ctr">
              <a:lnSpc>
                <a:spcPct val="100000"/>
              </a:lnSpc>
            </a:pPr>
            <a:r>
              <a:rPr lang="ru-RU" sz="2800" b="1" strike="noStrike" spc="-1">
                <a:solidFill>
                  <a:srgbClr val="C00000"/>
                </a:solidFill>
                <a:latin typeface="Calibri"/>
              </a:rPr>
              <a:t>НОВЫЕ ЗАДАЧИ СТАНДАРТИЗАЦИИ –   НОВЫЕ НАПРАВЛЕНИЯ СОТРУДНИЧЕСТВА</a:t>
            </a:r>
            <a:endParaRPr lang="ru-RU" sz="2800" b="0" strike="noStrike" spc="-1">
              <a:solidFill>
                <a:srgbClr val="000000"/>
              </a:solidFill>
              <a:latin typeface="Calibri"/>
            </a:endParaRPr>
          </a:p>
        </p:txBody>
      </p:sp>
      <p:sp>
        <p:nvSpPr>
          <p:cNvPr id="222" name="TextShape 2"/>
          <p:cNvSpPr txBox="1"/>
          <p:nvPr/>
        </p:nvSpPr>
        <p:spPr>
          <a:xfrm>
            <a:off x="456480" y="1605240"/>
            <a:ext cx="8227800" cy="3975840"/>
          </a:xfrm>
          <a:prstGeom prst="rect">
            <a:avLst/>
          </a:prstGeom>
          <a:noFill/>
          <a:ln>
            <a:noFill/>
          </a:ln>
        </p:spPr>
        <p:txBody>
          <a:bodyPr>
            <a:noAutofit/>
          </a:bodyPr>
          <a:lstStyle/>
          <a:p>
            <a:endParaRPr lang="ru-RU" sz="3200" b="0" strike="noStrike" spc="-1">
              <a:solidFill>
                <a:srgbClr val="000000"/>
              </a:solidFill>
              <a:latin typeface="Calibri"/>
            </a:endParaRPr>
          </a:p>
        </p:txBody>
      </p:sp>
      <p:sp>
        <p:nvSpPr>
          <p:cNvPr id="223" name="CustomShape 3"/>
          <p:cNvSpPr/>
          <p:nvPr/>
        </p:nvSpPr>
        <p:spPr>
          <a:xfrm>
            <a:off x="260640" y="4709520"/>
            <a:ext cx="4505400" cy="1038240"/>
          </a:xfrm>
          <a:prstGeom prst="rect">
            <a:avLst/>
          </a:prstGeom>
          <a:noFill/>
          <a:ln>
            <a:noFill/>
          </a:ln>
        </p:spPr>
        <p:style>
          <a:lnRef idx="0">
            <a:scrgbClr r="0" g="0" b="0"/>
          </a:lnRef>
          <a:fillRef idx="0">
            <a:scrgbClr r="0" g="0" b="0"/>
          </a:fillRef>
          <a:effectRef idx="0">
            <a:scrgbClr r="0" g="0" b="0"/>
          </a:effectRef>
          <a:fontRef idx="minor"/>
        </p:style>
        <p:txBody>
          <a:bodyPr lIns="90000" tIns="60840" rIns="90000" bIns="45000">
            <a:noAutofit/>
          </a:bodyPr>
          <a:lstStyle/>
          <a:p>
            <a:pPr>
              <a:lnSpc>
                <a:spcPct val="100000"/>
              </a:lnSpc>
            </a:pPr>
            <a:r>
              <a:rPr lang="ru-RU" sz="1800" b="0" strike="noStrike" spc="-1">
                <a:solidFill>
                  <a:srgbClr val="000000"/>
                </a:solidFill>
                <a:latin typeface="Arial"/>
                <a:ea typeface="Microsoft YaHei"/>
              </a:rPr>
              <a:t>Существующие сегодня системы стандартизации и оценки соответствия складывались более ста лет назад в условиях и для нужд  второй промышленной революции</a:t>
            </a:r>
            <a:endParaRPr lang="ru-RU" sz="1800" b="0" strike="noStrike" spc="-1">
              <a:latin typeface="Arial"/>
            </a:endParaRPr>
          </a:p>
        </p:txBody>
      </p:sp>
      <p:pic>
        <p:nvPicPr>
          <p:cNvPr id="224" name="Picture 4"/>
          <p:cNvPicPr/>
          <p:nvPr/>
        </p:nvPicPr>
        <p:blipFill>
          <a:blip r:embed="rId3"/>
          <a:stretch/>
        </p:blipFill>
        <p:spPr>
          <a:xfrm>
            <a:off x="456480" y="1562760"/>
            <a:ext cx="3722040" cy="2963880"/>
          </a:xfrm>
          <a:prstGeom prst="rect">
            <a:avLst/>
          </a:prstGeom>
          <a:ln>
            <a:noFill/>
          </a:ln>
        </p:spPr>
      </p:pic>
      <p:pic>
        <p:nvPicPr>
          <p:cNvPr id="225" name="Picture 5"/>
          <p:cNvPicPr/>
          <p:nvPr/>
        </p:nvPicPr>
        <p:blipFill>
          <a:blip r:embed="rId4"/>
          <a:stretch/>
        </p:blipFill>
        <p:spPr>
          <a:xfrm>
            <a:off x="4703040" y="1605240"/>
            <a:ext cx="4041720" cy="2960280"/>
          </a:xfrm>
          <a:prstGeom prst="rect">
            <a:avLst/>
          </a:prstGeom>
          <a:ln>
            <a:noFill/>
          </a:ln>
        </p:spPr>
      </p:pic>
      <p:sp>
        <p:nvSpPr>
          <p:cNvPr id="226" name="CustomShape 4"/>
          <p:cNvSpPr/>
          <p:nvPr/>
        </p:nvSpPr>
        <p:spPr>
          <a:xfrm>
            <a:off x="4180320" y="2524680"/>
            <a:ext cx="522360" cy="522000"/>
          </a:xfrm>
          <a:prstGeom prst="rightArrow">
            <a:avLst>
              <a:gd name="adj1" fmla="val 50000"/>
              <a:gd name="adj2" fmla="val 33364"/>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sp>
      <p:sp>
        <p:nvSpPr>
          <p:cNvPr id="227" name="CustomShape 5"/>
          <p:cNvSpPr/>
          <p:nvPr/>
        </p:nvSpPr>
        <p:spPr>
          <a:xfrm>
            <a:off x="4898880" y="4661640"/>
            <a:ext cx="4244760" cy="1038240"/>
          </a:xfrm>
          <a:prstGeom prst="rect">
            <a:avLst/>
          </a:prstGeom>
          <a:noFill/>
          <a:ln>
            <a:noFill/>
          </a:ln>
        </p:spPr>
        <p:style>
          <a:lnRef idx="0">
            <a:scrgbClr r="0" g="0" b="0"/>
          </a:lnRef>
          <a:fillRef idx="0">
            <a:scrgbClr r="0" g="0" b="0"/>
          </a:fillRef>
          <a:effectRef idx="0">
            <a:scrgbClr r="0" g="0" b="0"/>
          </a:effectRef>
          <a:fontRef idx="minor"/>
        </p:style>
        <p:txBody>
          <a:bodyPr lIns="90000" tIns="60840" rIns="90000" bIns="45000">
            <a:noAutofit/>
          </a:bodyPr>
          <a:lstStyle/>
          <a:p>
            <a:pPr>
              <a:lnSpc>
                <a:spcPct val="100000"/>
              </a:lnSpc>
            </a:pPr>
            <a:r>
              <a:rPr lang="ru-RU" sz="1800" b="0" strike="noStrike" spc="-1">
                <a:solidFill>
                  <a:srgbClr val="000000"/>
                </a:solidFill>
                <a:latin typeface="Arial"/>
                <a:ea typeface="Microsoft YaHei"/>
              </a:rPr>
              <a:t>Новый промышленный уклад строится на цифровых технологиях и цифровых стандартах</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373194" y="980728"/>
            <a:ext cx="8303262" cy="5544616"/>
          </a:xfrm>
          <a:prstGeom prst="rect">
            <a:avLst/>
          </a:prstGeom>
          <a:noFill/>
          <a:ln w="9525">
            <a:noFill/>
            <a:miter lim="800000"/>
            <a:headEnd/>
            <a:tailEnd/>
          </a:ln>
        </p:spPr>
        <p:txBody>
          <a:bodyPr anchor="ctr"/>
          <a:lstStyle/>
          <a:p>
            <a:pPr fontAlgn="t"/>
            <a:endParaRPr lang="ru-RU" dirty="0"/>
          </a:p>
        </p:txBody>
      </p:sp>
      <p:sp>
        <p:nvSpPr>
          <p:cNvPr id="2" name="Заголовок 1"/>
          <p:cNvSpPr>
            <a:spLocks noGrp="1"/>
          </p:cNvSpPr>
          <p:nvPr>
            <p:ph type="title"/>
          </p:nvPr>
        </p:nvSpPr>
        <p:spPr>
          <a:xfrm>
            <a:off x="320266" y="116632"/>
            <a:ext cx="8409115" cy="720080"/>
          </a:xfrm>
          <a:ln>
            <a:miter lim="800000"/>
            <a:headEnd/>
            <a:tailEnd/>
          </a:ln>
          <a:scene3d>
            <a:camera prst="orthographicFront"/>
            <a:lightRig rig="threePt" dir="t"/>
          </a:scene3d>
          <a:sp3d>
            <a:bevelT prst="relaxedInset"/>
          </a:sp3d>
        </p:spPr>
        <p:txBody>
          <a:bodyPr>
            <a:normAutofit/>
            <a:sp3d extrusionH="57150">
              <a:bevelT w="38100" h="38100"/>
            </a:sp3d>
          </a:bodyPr>
          <a:lstStyle/>
          <a:p>
            <a:pPr>
              <a:defRPr/>
            </a:pPr>
            <a:r>
              <a:rPr lang="ru-RU" sz="3600" b="1" dirty="0" smtClean="0">
                <a:solidFill>
                  <a:srgbClr val="C00000"/>
                </a:solidFill>
                <a:effectLst>
                  <a:innerShdw blurRad="63500" dist="50800" dir="18900000">
                    <a:prstClr val="black">
                      <a:alpha val="50000"/>
                    </a:prstClr>
                  </a:innerShdw>
                </a:effectLst>
              </a:rPr>
              <a:t>Исключается человеческий фактор</a:t>
            </a:r>
            <a:endParaRPr lang="ru-RU" sz="3600" b="1" dirty="0">
              <a:solidFill>
                <a:srgbClr val="C00000"/>
              </a:solidFill>
              <a:effectLst>
                <a:innerShdw blurRad="63500" dist="50800" dir="18900000">
                  <a:prstClr val="black">
                    <a:alpha val="50000"/>
                  </a:prstClr>
                </a:innerShdw>
              </a:effectLst>
            </a:endParaRPr>
          </a:p>
        </p:txBody>
      </p:sp>
      <p:pic>
        <p:nvPicPr>
          <p:cNvPr id="12" name="Picture 2" descr="http://avtoz.net/wp-content/uploads/2015/11/7361774dc67dfbd9b5f3983d5d023dd1.jpg"/>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6444208" y="3094657"/>
            <a:ext cx="2312363" cy="3445574"/>
          </a:xfrm>
          <a:prstGeom prst="rect">
            <a:avLst/>
          </a:prstGeom>
          <a:noFill/>
          <a:ln w="38100">
            <a:solidFill>
              <a:srgbClr val="6699FF"/>
            </a:solidFill>
          </a:ln>
          <a:extLst>
            <a:ext uri="{909E8E84-426E-40DD-AFC4-6F175D3DCCD1}">
              <a14:hiddenFill xmlns:a14="http://schemas.microsoft.com/office/drawing/2010/main">
                <a:solidFill>
                  <a:srgbClr val="FFFFFF"/>
                </a:solidFill>
              </a14:hiddenFill>
            </a:ext>
          </a:extLst>
        </p:spPr>
      </p:pic>
      <p:cxnSp>
        <p:nvCxnSpPr>
          <p:cNvPr id="13" name="Прямая соединительная линия 12"/>
          <p:cNvCxnSpPr/>
          <p:nvPr/>
        </p:nvCxnSpPr>
        <p:spPr>
          <a:xfrm>
            <a:off x="6445324" y="3094657"/>
            <a:ext cx="1439044" cy="344557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a:stCxn id="12" idx="0"/>
          </p:cNvCxnSpPr>
          <p:nvPr/>
        </p:nvCxnSpPr>
        <p:spPr>
          <a:xfrm flipH="1">
            <a:off x="6444208" y="3094657"/>
            <a:ext cx="1156182" cy="342420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Соединительная линия уступом 20"/>
          <p:cNvCxnSpPr/>
          <p:nvPr/>
        </p:nvCxnSpPr>
        <p:spPr>
          <a:xfrm rot="16200000" flipH="1">
            <a:off x="2843808" y="1196752"/>
            <a:ext cx="864096" cy="864096"/>
          </a:xfrm>
          <a:prstGeom prst="bentConnector3">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Соединительная линия уступом 27"/>
          <p:cNvCxnSpPr/>
          <p:nvPr/>
        </p:nvCxnSpPr>
        <p:spPr>
          <a:xfrm>
            <a:off x="5436096" y="4872163"/>
            <a:ext cx="864096" cy="694383"/>
          </a:xfrm>
          <a:prstGeom prst="bentConnector3">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30" name="Picture 6" descr="https://news.sarbc.ru/images/orig/2015/10/img_pRlQZK.jpg"/>
          <p:cNvPicPr>
            <a:picLocks noChangeAspect="1" noChangeArrowheads="1"/>
          </p:cNvPicPr>
          <p:nvPr/>
        </p:nvPicPr>
        <p:blipFill rotWithShape="1">
          <a:blip r:embed="rId3">
            <a:extLst>
              <a:ext uri="{28A0092B-C50C-407E-A947-70E740481C1C}">
                <a14:useLocalDpi xmlns:a14="http://schemas.microsoft.com/office/drawing/2010/main" val="0"/>
              </a:ext>
            </a:extLst>
          </a:blip>
          <a:srcRect l="20658"/>
          <a:stretch/>
        </p:blipFill>
        <p:spPr bwMode="auto">
          <a:xfrm>
            <a:off x="2987824" y="2132855"/>
            <a:ext cx="3312368" cy="278320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avtoz.net/wp-content/uploads/2015/11/7361774dc67dfbd9b5f3983d5d023dd1.jpg"/>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340079" y="1147712"/>
            <a:ext cx="2497505" cy="3721448"/>
          </a:xfrm>
          <a:prstGeom prst="rect">
            <a:avLst/>
          </a:prstGeom>
          <a:solidFill>
            <a:schemeClr val="tx2">
              <a:lumMod val="60000"/>
              <a:lumOff val="40000"/>
            </a:schemeClr>
          </a:solidFill>
          <a:ln w="38100">
            <a:solidFill>
              <a:srgbClr val="6699FF"/>
            </a:solidFill>
          </a:ln>
          <a:extLst/>
        </p:spPr>
      </p:pic>
    </p:spTree>
    <p:extLst>
      <p:ext uri="{BB962C8B-B14F-4D97-AF65-F5344CB8AC3E}">
        <p14:creationId xmlns:p14="http://schemas.microsoft.com/office/powerpoint/2010/main" val="1710543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ustomShape 1"/>
          <p:cNvSpPr/>
          <p:nvPr/>
        </p:nvSpPr>
        <p:spPr>
          <a:xfrm>
            <a:off x="122760" y="81360"/>
            <a:ext cx="8228880" cy="114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ru-RU" sz="2000" b="1" strike="noStrike" spc="-1">
                <a:solidFill>
                  <a:srgbClr val="C00000"/>
                </a:solidFill>
                <a:latin typeface="Calibri"/>
              </a:rPr>
              <a:t>РАЗНЫЕ  СТАНДАРТЫ – НЕПРЕОДОЛИМЫЕ БАРЬЕРЫ</a:t>
            </a:r>
            <a:endParaRPr lang="ru-RU" sz="2000" b="0" strike="noStrike" spc="-1">
              <a:latin typeface="Arial"/>
            </a:endParaRPr>
          </a:p>
        </p:txBody>
      </p:sp>
      <p:pic>
        <p:nvPicPr>
          <p:cNvPr id="229" name="Рисунок 316"/>
          <p:cNvPicPr/>
          <p:nvPr/>
        </p:nvPicPr>
        <p:blipFill>
          <a:blip r:embed="rId2"/>
          <a:stretch/>
        </p:blipFill>
        <p:spPr>
          <a:xfrm>
            <a:off x="1929960" y="1944000"/>
            <a:ext cx="5485680" cy="4114080"/>
          </a:xfrm>
          <a:prstGeom prst="rect">
            <a:avLst/>
          </a:prstGeom>
          <a:ln>
            <a:noFill/>
          </a:ln>
        </p:spPr>
      </p:pic>
      <p:sp>
        <p:nvSpPr>
          <p:cNvPr id="230" name="CustomShape 2"/>
          <p:cNvSpPr/>
          <p:nvPr/>
        </p:nvSpPr>
        <p:spPr>
          <a:xfrm>
            <a:off x="360" y="936000"/>
            <a:ext cx="9143280" cy="150120"/>
          </a:xfrm>
          <a:prstGeom prst="rect">
            <a:avLst/>
          </a:prstGeom>
          <a:gradFill rotWithShape="0">
            <a:gsLst>
              <a:gs pos="0">
                <a:srgbClr val="2E5F99"/>
              </a:gs>
              <a:gs pos="100000">
                <a:srgbClr val="3C7AC7"/>
              </a:gs>
            </a:gsLst>
            <a:lin ang="16200000"/>
          </a:gra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231" name="Picture 2"/>
          <p:cNvPicPr/>
          <p:nvPr/>
        </p:nvPicPr>
        <p:blipFill>
          <a:blip r:embed="rId3"/>
          <a:stretch/>
        </p:blipFill>
        <p:spPr>
          <a:xfrm>
            <a:off x="6356520" y="216000"/>
            <a:ext cx="2571120" cy="544320"/>
          </a:xfrm>
          <a:prstGeom prst="rect">
            <a:avLst/>
          </a:prstGeom>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Shape 1"/>
          <p:cNvSpPr txBox="1"/>
          <p:nvPr/>
        </p:nvSpPr>
        <p:spPr>
          <a:xfrm>
            <a:off x="36000" y="0"/>
            <a:ext cx="8650440" cy="1079640"/>
          </a:xfrm>
          <a:prstGeom prst="rect">
            <a:avLst/>
          </a:prstGeom>
          <a:noFill/>
          <a:ln>
            <a:noFill/>
          </a:ln>
        </p:spPr>
        <p:txBody>
          <a:bodyPr anchor="ctr">
            <a:noAutofit/>
          </a:bodyPr>
          <a:lstStyle/>
          <a:p>
            <a:pPr>
              <a:lnSpc>
                <a:spcPct val="100000"/>
              </a:lnSpc>
            </a:pPr>
            <a:r>
              <a:rPr lang="ru-RU" b="1" strike="noStrike" spc="-1" dirty="0">
                <a:solidFill>
                  <a:srgbClr val="C00000"/>
                </a:solidFill>
                <a:latin typeface="Calibri"/>
              </a:rPr>
              <a:t>ПОДПИСАНИЕ СОГЛАШЕНИЯ </a:t>
            </a:r>
            <a:r>
              <a:rPr lang="ru-RU" b="1" strike="noStrike" spc="-1" dirty="0" smtClean="0">
                <a:solidFill>
                  <a:srgbClr val="C00000"/>
                </a:solidFill>
                <a:latin typeface="Calibri"/>
              </a:rPr>
              <a:t>РСПП – ВОСТОЧНЫЙ</a:t>
            </a:r>
          </a:p>
          <a:p>
            <a:pPr>
              <a:lnSpc>
                <a:spcPct val="100000"/>
              </a:lnSpc>
            </a:pPr>
            <a:r>
              <a:rPr lang="ru-RU" b="1" strike="noStrike" spc="-1" dirty="0" smtClean="0">
                <a:solidFill>
                  <a:srgbClr val="C00000"/>
                </a:solidFill>
                <a:latin typeface="Calibri"/>
              </a:rPr>
              <a:t>КОМИТЕТ </a:t>
            </a:r>
            <a:r>
              <a:rPr lang="ru-RU" b="1" strike="noStrike" spc="-1" dirty="0">
                <a:solidFill>
                  <a:srgbClr val="C00000"/>
                </a:solidFill>
                <a:latin typeface="Calibri"/>
              </a:rPr>
              <a:t>ГЕРМАНСКОЙ ЭКОНОМИКИ</a:t>
            </a:r>
            <a:endParaRPr lang="ru-RU" b="0" strike="noStrike" spc="-1" dirty="0">
              <a:solidFill>
                <a:srgbClr val="000000"/>
              </a:solidFill>
              <a:latin typeface="Calibri"/>
            </a:endParaRPr>
          </a:p>
        </p:txBody>
      </p:sp>
      <p:pic>
        <p:nvPicPr>
          <p:cNvPr id="188" name="Picture 3"/>
          <p:cNvPicPr/>
          <p:nvPr/>
        </p:nvPicPr>
        <p:blipFill>
          <a:blip r:embed="rId2"/>
          <a:stretch/>
        </p:blipFill>
        <p:spPr>
          <a:xfrm>
            <a:off x="1957320" y="1485360"/>
            <a:ext cx="5663520" cy="4247640"/>
          </a:xfrm>
          <a:prstGeom prst="rect">
            <a:avLst/>
          </a:prstGeom>
          <a:ln w="3240">
            <a:solidFill>
              <a:srgbClr val="C00000"/>
            </a:solidFill>
            <a:round/>
          </a:ln>
        </p:spPr>
      </p:pic>
      <p:sp>
        <p:nvSpPr>
          <p:cNvPr id="189" name="CustomShape 2"/>
          <p:cNvSpPr/>
          <p:nvPr/>
        </p:nvSpPr>
        <p:spPr>
          <a:xfrm>
            <a:off x="93240" y="5842440"/>
            <a:ext cx="89571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1800" b="1" strike="noStrike" spc="-1">
                <a:solidFill>
                  <a:srgbClr val="002060"/>
                </a:solidFill>
                <a:latin typeface="Calibri"/>
              </a:rPr>
              <a:t>10 ИЮЛЯ 2018 ГОДА СОЗДАН СОВЕТ ПО ТЕХНИЧЕСКОМУ РЕГУЛИРОВАНИЮ И СТАНДАРТИЗАЦИИ ДЛЯ ЦИФРОВОЙ ЭКОНОМИКИ  РСПП И ВОСТОЧНОГО КОМИТЕТА ГЕРМАНСКОЙ ЭКОНОМИКИ</a:t>
            </a:r>
            <a:endParaRPr lang="ru-RU" sz="1800" b="0" strike="noStrike" spc="-1">
              <a:latin typeface="Arial"/>
            </a:endParaRPr>
          </a:p>
          <a:p>
            <a:pPr algn="ctr">
              <a:lnSpc>
                <a:spcPct val="100000"/>
              </a:lnSpc>
            </a:pPr>
            <a:r>
              <a:rPr lang="ru-RU" sz="1800" b="0" i="1" strike="noStrike" spc="-1">
                <a:solidFill>
                  <a:srgbClr val="002060"/>
                </a:solidFill>
                <a:latin typeface="Calibri"/>
              </a:rPr>
              <a:t> </a:t>
            </a:r>
            <a:endParaRPr lang="ru-RU" sz="1800" b="0" strike="noStrike" spc="-1">
              <a:latin typeface="Arial"/>
            </a:endParaRPr>
          </a:p>
        </p:txBody>
      </p:sp>
      <p:pic>
        <p:nvPicPr>
          <p:cNvPr id="190" name="Рисунок 4"/>
          <p:cNvPicPr/>
          <p:nvPr/>
        </p:nvPicPr>
        <p:blipFill>
          <a:blip r:embed="rId3"/>
          <a:stretch/>
        </p:blipFill>
        <p:spPr>
          <a:xfrm>
            <a:off x="6444360" y="1485360"/>
            <a:ext cx="2664000" cy="1245600"/>
          </a:xfrm>
          <a:prstGeom prst="rect">
            <a:avLst/>
          </a:prstGeom>
          <a:ln>
            <a:solidFill>
              <a:srgbClr val="BE4B48"/>
            </a:solidFill>
            <a:round/>
          </a:ln>
          <a:effectLst>
            <a:outerShdw blurRad="40000" dist="20160" dir="5400000" rotWithShape="0">
              <a:srgbClr val="000000">
                <a:alpha val="38000"/>
              </a:srgbClr>
            </a:outerShdw>
          </a:effectLst>
        </p:spPr>
      </p:pic>
      <p:pic>
        <p:nvPicPr>
          <p:cNvPr id="191" name="Рисунок 5"/>
          <p:cNvPicPr/>
          <p:nvPr/>
        </p:nvPicPr>
        <p:blipFill>
          <a:blip r:embed="rId4"/>
          <a:stretch/>
        </p:blipFill>
        <p:spPr>
          <a:xfrm>
            <a:off x="36000" y="1485360"/>
            <a:ext cx="2951640" cy="1245240"/>
          </a:xfrm>
          <a:prstGeom prst="rect">
            <a:avLst/>
          </a:prstGeom>
          <a:ln>
            <a:solidFill>
              <a:srgbClr val="BE4B48"/>
            </a:solidFill>
            <a:round/>
          </a:ln>
          <a:effectLst>
            <a:outerShdw blurRad="40000" dist="20160" dir="5400000" rotWithShape="0">
              <a:srgbClr val="000000">
                <a:alpha val="38000"/>
              </a:srgbClr>
            </a:outerShdw>
          </a:effectLst>
        </p:spPr>
      </p:pic>
      <p:sp>
        <p:nvSpPr>
          <p:cNvPr id="192" name="CustomShape 3"/>
          <p:cNvSpPr/>
          <p:nvPr/>
        </p:nvSpPr>
        <p:spPr>
          <a:xfrm>
            <a:off x="0" y="901800"/>
            <a:ext cx="9143640" cy="150480"/>
          </a:xfrm>
          <a:prstGeom prst="rect">
            <a:avLst/>
          </a:prstGeom>
          <a:gradFill rotWithShape="0">
            <a:gsLst>
              <a:gs pos="0">
                <a:srgbClr val="2E5F99"/>
              </a:gs>
              <a:gs pos="100000">
                <a:srgbClr val="3C7AC7"/>
              </a:gs>
            </a:gsLst>
            <a:lin ang="16200000"/>
          </a:gra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193" name="Picture 2"/>
          <p:cNvPicPr/>
          <p:nvPr/>
        </p:nvPicPr>
        <p:blipFill>
          <a:blip r:embed="rId5"/>
          <a:stretch/>
        </p:blipFill>
        <p:spPr>
          <a:xfrm>
            <a:off x="6265800" y="129240"/>
            <a:ext cx="2571480" cy="5446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Shape 383"/>
          <p:cNvSpPr>
            <a:spLocks noGrp="1"/>
          </p:cNvSpPr>
          <p:nvPr>
            <p:ph type="title" idx="4294967295"/>
          </p:nvPr>
        </p:nvSpPr>
        <p:spPr>
          <a:xfrm>
            <a:off x="255124" y="404664"/>
            <a:ext cx="8061291" cy="864097"/>
          </a:xfrm>
          <a:prstGeom prst="rect">
            <a:avLst/>
          </a:prstGeom>
        </p:spPr>
        <p:txBody>
          <a:bodyPr anchor="t">
            <a:normAutofit/>
          </a:bodyPr>
          <a:lstStyle/>
          <a:p>
            <a:pPr algn="ctr"/>
            <a:r>
              <a:rPr lang="ru-RU" sz="2400" b="1" dirty="0" smtClean="0">
                <a:solidFill>
                  <a:srgbClr val="C00000"/>
                </a:solidFill>
              </a:rPr>
              <a:t>Сотрудничество Германии при создании платформы ИНДУСТРИИ 4.0</a:t>
            </a:r>
            <a:endParaRPr sz="2400" b="1" dirty="0">
              <a:solidFill>
                <a:srgbClr val="C00000"/>
              </a:solidFill>
            </a:endParaRPr>
          </a:p>
        </p:txBody>
      </p:sp>
      <p:pic>
        <p:nvPicPr>
          <p:cNvPr id="384" name="image43.png"/>
          <p:cNvPicPr>
            <a:picLocks noChangeAspect="1"/>
          </p:cNvPicPr>
          <p:nvPr/>
        </p:nvPicPr>
        <p:blipFill>
          <a:blip r:embed="rId3">
            <a:extLst/>
          </a:blip>
          <a:stretch>
            <a:fillRect/>
          </a:stretch>
        </p:blipFill>
        <p:spPr>
          <a:xfrm>
            <a:off x="3827981" y="1571142"/>
            <a:ext cx="589475" cy="470107"/>
          </a:xfrm>
          <a:prstGeom prst="rect">
            <a:avLst/>
          </a:prstGeom>
          <a:ln w="3175">
            <a:solidFill>
              <a:srgbClr val="272727"/>
            </a:solidFill>
            <a:miter/>
          </a:ln>
        </p:spPr>
      </p:pic>
      <p:pic>
        <p:nvPicPr>
          <p:cNvPr id="385" name="image44.png"/>
          <p:cNvPicPr>
            <a:picLocks noChangeAspect="1"/>
          </p:cNvPicPr>
          <p:nvPr/>
        </p:nvPicPr>
        <p:blipFill>
          <a:blip r:embed="rId4">
            <a:extLst/>
          </a:blip>
          <a:stretch>
            <a:fillRect/>
          </a:stretch>
        </p:blipFill>
        <p:spPr>
          <a:xfrm>
            <a:off x="4747259" y="1538224"/>
            <a:ext cx="731921" cy="536475"/>
          </a:xfrm>
          <a:prstGeom prst="rect">
            <a:avLst/>
          </a:prstGeom>
          <a:ln w="3175">
            <a:solidFill>
              <a:srgbClr val="272727"/>
            </a:solidFill>
            <a:miter/>
          </a:ln>
        </p:spPr>
      </p:pic>
      <p:pic>
        <p:nvPicPr>
          <p:cNvPr id="386" name="image45.png"/>
          <p:cNvPicPr>
            <a:picLocks noChangeAspect="1"/>
          </p:cNvPicPr>
          <p:nvPr/>
        </p:nvPicPr>
        <p:blipFill>
          <a:blip r:embed="rId5">
            <a:extLst/>
          </a:blip>
          <a:stretch>
            <a:fillRect/>
          </a:stretch>
        </p:blipFill>
        <p:spPr>
          <a:xfrm>
            <a:off x="650152" y="1571142"/>
            <a:ext cx="677270" cy="515432"/>
          </a:xfrm>
          <a:prstGeom prst="rect">
            <a:avLst/>
          </a:prstGeom>
          <a:ln w="12700">
            <a:miter lim="400000"/>
          </a:ln>
        </p:spPr>
      </p:pic>
      <p:pic>
        <p:nvPicPr>
          <p:cNvPr id="387" name="image46.png"/>
          <p:cNvPicPr>
            <a:picLocks noChangeAspect="1"/>
          </p:cNvPicPr>
          <p:nvPr/>
        </p:nvPicPr>
        <p:blipFill>
          <a:blip r:embed="rId6">
            <a:extLst/>
          </a:blip>
          <a:stretch>
            <a:fillRect/>
          </a:stretch>
        </p:blipFill>
        <p:spPr>
          <a:xfrm>
            <a:off x="5656417" y="1571142"/>
            <a:ext cx="690075" cy="526073"/>
          </a:xfrm>
          <a:prstGeom prst="rect">
            <a:avLst/>
          </a:prstGeom>
          <a:ln w="12700">
            <a:miter lim="400000"/>
          </a:ln>
        </p:spPr>
      </p:pic>
      <p:pic>
        <p:nvPicPr>
          <p:cNvPr id="388" name="image47.png"/>
          <p:cNvPicPr>
            <a:picLocks noChangeAspect="1"/>
          </p:cNvPicPr>
          <p:nvPr/>
        </p:nvPicPr>
        <p:blipFill>
          <a:blip r:embed="rId7">
            <a:extLst/>
          </a:blip>
          <a:stretch>
            <a:fillRect/>
          </a:stretch>
        </p:blipFill>
        <p:spPr>
          <a:xfrm>
            <a:off x="1778787" y="1571142"/>
            <a:ext cx="644372" cy="515672"/>
          </a:xfrm>
          <a:prstGeom prst="rect">
            <a:avLst/>
          </a:prstGeom>
          <a:ln w="12700">
            <a:miter lim="400000"/>
          </a:ln>
        </p:spPr>
      </p:pic>
      <p:sp>
        <p:nvSpPr>
          <p:cNvPr id="389" name="Shape 389"/>
          <p:cNvSpPr/>
          <p:nvPr/>
        </p:nvSpPr>
        <p:spPr>
          <a:xfrm rot="5400000">
            <a:off x="4109268" y="2051502"/>
            <a:ext cx="4478449" cy="4944904"/>
          </a:xfrm>
          <a:custGeom>
            <a:avLst/>
            <a:gdLst/>
            <a:ahLst/>
            <a:cxnLst>
              <a:cxn ang="0">
                <a:pos x="wd2" y="hd2"/>
              </a:cxn>
              <a:cxn ang="5400000">
                <a:pos x="wd2" y="hd2"/>
              </a:cxn>
              <a:cxn ang="10800000">
                <a:pos x="wd2" y="hd2"/>
              </a:cxn>
              <a:cxn ang="16200000">
                <a:pos x="wd2" y="hd2"/>
              </a:cxn>
            </a:cxnLst>
            <a:rect l="0" t="0" r="r" b="b"/>
            <a:pathLst>
              <a:path w="19640" h="19680" extrusionOk="0">
                <a:moveTo>
                  <a:pt x="19376" y="7583"/>
                </a:moveTo>
                <a:lnTo>
                  <a:pt x="19376" y="7583"/>
                </a:lnTo>
                <a:cubicBezTo>
                  <a:pt x="20620" y="12871"/>
                  <a:pt x="17350" y="18169"/>
                  <a:pt x="12072" y="19415"/>
                </a:cubicBezTo>
                <a:cubicBezTo>
                  <a:pt x="6795" y="20662"/>
                  <a:pt x="1508" y="17385"/>
                  <a:pt x="264" y="12097"/>
                </a:cubicBezTo>
                <a:cubicBezTo>
                  <a:pt x="-980" y="6808"/>
                  <a:pt x="2290" y="1511"/>
                  <a:pt x="7568" y="264"/>
                </a:cubicBezTo>
                <a:cubicBezTo>
                  <a:pt x="12658" y="-938"/>
                  <a:pt x="17795" y="2069"/>
                  <a:pt x="19250" y="7103"/>
                </a:cubicBezTo>
                <a:lnTo>
                  <a:pt x="19250" y="7103"/>
                </a:lnTo>
                <a:lnTo>
                  <a:pt x="18971" y="9840"/>
                </a:lnTo>
                <a:lnTo>
                  <a:pt x="17865" y="7103"/>
                </a:lnTo>
                <a:lnTo>
                  <a:pt x="17865" y="7103"/>
                </a:lnTo>
                <a:cubicBezTo>
                  <a:pt x="16379" y="2585"/>
                  <a:pt x="11572" y="147"/>
                  <a:pt x="7129" y="1659"/>
                </a:cubicBezTo>
                <a:cubicBezTo>
                  <a:pt x="2685" y="3170"/>
                  <a:pt x="288" y="8058"/>
                  <a:pt x="1775" y="12577"/>
                </a:cubicBezTo>
                <a:cubicBezTo>
                  <a:pt x="3261" y="17095"/>
                  <a:pt x="8068" y="19533"/>
                  <a:pt x="12511" y="18021"/>
                </a:cubicBezTo>
                <a:cubicBezTo>
                  <a:pt x="16660" y="16610"/>
                  <a:pt x="19073" y="12222"/>
                  <a:pt x="18083" y="7888"/>
                </a:cubicBezTo>
                <a:close/>
              </a:path>
            </a:pathLst>
          </a:custGeom>
          <a:solidFill>
            <a:srgbClr val="D9D9D9"/>
          </a:solidFill>
          <a:ln w="12700">
            <a:miter lim="400000"/>
          </a:ln>
        </p:spPr>
        <p:txBody>
          <a:bodyPr lIns="36000" tIns="36000" rIns="36000" bIns="36000" anchor="ctr"/>
          <a:lstStyle/>
          <a:p>
            <a:pPr algn="ctr"/>
            <a:endParaRPr/>
          </a:p>
        </p:txBody>
      </p:sp>
      <p:sp>
        <p:nvSpPr>
          <p:cNvPr id="390" name="Shape 390"/>
          <p:cNvSpPr/>
          <p:nvPr/>
        </p:nvSpPr>
        <p:spPr>
          <a:xfrm rot="5400000">
            <a:off x="5681635" y="2270262"/>
            <a:ext cx="676593" cy="344978"/>
          </a:xfrm>
          <a:prstGeom prst="triangle">
            <a:avLst/>
          </a:prstGeom>
          <a:solidFill>
            <a:srgbClr val="D9D9D9"/>
          </a:solidFill>
          <a:ln w="12700">
            <a:miter lim="400000"/>
          </a:ln>
        </p:spPr>
        <p:txBody>
          <a:bodyPr lIns="36000" tIns="36000" rIns="36000" bIns="36000" anchor="ctr"/>
          <a:lstStyle/>
          <a:p>
            <a:pPr algn="ctr">
              <a:defRPr>
                <a:solidFill>
                  <a:srgbClr val="FFFFFF"/>
                </a:solidFill>
              </a:defRPr>
            </a:pPr>
            <a:endParaRPr/>
          </a:p>
        </p:txBody>
      </p:sp>
      <p:sp>
        <p:nvSpPr>
          <p:cNvPr id="391" name="Shape 391"/>
          <p:cNvSpPr/>
          <p:nvPr/>
        </p:nvSpPr>
        <p:spPr>
          <a:xfrm rot="16200000">
            <a:off x="5835706" y="6416718"/>
            <a:ext cx="676594" cy="344979"/>
          </a:xfrm>
          <a:prstGeom prst="triangle">
            <a:avLst/>
          </a:prstGeom>
          <a:solidFill>
            <a:srgbClr val="D9D9D9"/>
          </a:solidFill>
          <a:ln w="12700">
            <a:miter lim="400000"/>
          </a:ln>
        </p:spPr>
        <p:txBody>
          <a:bodyPr lIns="36000" tIns="36000" rIns="36000" bIns="36000" anchor="ctr"/>
          <a:lstStyle/>
          <a:p>
            <a:pPr algn="ctr">
              <a:defRPr>
                <a:solidFill>
                  <a:srgbClr val="FFFFFF"/>
                </a:solidFill>
              </a:defRPr>
            </a:pPr>
            <a:endParaRPr/>
          </a:p>
        </p:txBody>
      </p:sp>
      <p:sp>
        <p:nvSpPr>
          <p:cNvPr id="392" name="Shape 392"/>
          <p:cNvSpPr/>
          <p:nvPr/>
        </p:nvSpPr>
        <p:spPr>
          <a:xfrm>
            <a:off x="3745186" y="4190472"/>
            <a:ext cx="507445" cy="459969"/>
          </a:xfrm>
          <a:prstGeom prst="triangle">
            <a:avLst/>
          </a:prstGeom>
          <a:solidFill>
            <a:srgbClr val="D9D9D9"/>
          </a:solidFill>
          <a:ln w="12700">
            <a:miter lim="400000"/>
          </a:ln>
        </p:spPr>
        <p:txBody>
          <a:bodyPr lIns="36000" tIns="36000" rIns="36000" bIns="36000" anchor="ctr"/>
          <a:lstStyle/>
          <a:p>
            <a:pPr algn="ctr">
              <a:defRPr>
                <a:solidFill>
                  <a:srgbClr val="FFFFFF"/>
                </a:solidFill>
              </a:defRPr>
            </a:pPr>
            <a:endParaRPr/>
          </a:p>
        </p:txBody>
      </p:sp>
      <p:sp>
        <p:nvSpPr>
          <p:cNvPr id="393" name="Shape 393"/>
          <p:cNvSpPr/>
          <p:nvPr/>
        </p:nvSpPr>
        <p:spPr>
          <a:xfrm rot="10800000">
            <a:off x="8389094" y="4420456"/>
            <a:ext cx="507444" cy="459970"/>
          </a:xfrm>
          <a:prstGeom prst="triangle">
            <a:avLst/>
          </a:prstGeom>
          <a:solidFill>
            <a:srgbClr val="D9D9D9"/>
          </a:solidFill>
          <a:ln w="12700">
            <a:miter lim="400000"/>
          </a:ln>
        </p:spPr>
        <p:txBody>
          <a:bodyPr lIns="36000" tIns="36000" rIns="36000" bIns="36000" anchor="ctr"/>
          <a:lstStyle/>
          <a:p>
            <a:pPr algn="ctr">
              <a:defRPr>
                <a:solidFill>
                  <a:srgbClr val="FFFFFF"/>
                </a:solidFill>
              </a:defRPr>
            </a:pPr>
            <a:endParaRPr/>
          </a:p>
        </p:txBody>
      </p:sp>
      <p:pic>
        <p:nvPicPr>
          <p:cNvPr id="394" name="image48.png"/>
          <p:cNvPicPr>
            <a:picLocks noChangeAspect="1"/>
          </p:cNvPicPr>
          <p:nvPr/>
        </p:nvPicPr>
        <p:blipFill>
          <a:blip r:embed="rId8">
            <a:extLst/>
          </a:blip>
          <a:stretch>
            <a:fillRect/>
          </a:stretch>
        </p:blipFill>
        <p:spPr>
          <a:xfrm>
            <a:off x="2842260" y="1571142"/>
            <a:ext cx="617221" cy="503556"/>
          </a:xfrm>
          <a:prstGeom prst="rect">
            <a:avLst/>
          </a:prstGeom>
          <a:ln w="12700">
            <a:miter lim="400000"/>
          </a:ln>
        </p:spPr>
      </p:pic>
      <p:pic>
        <p:nvPicPr>
          <p:cNvPr id="395" name="image49.png"/>
          <p:cNvPicPr>
            <a:picLocks noChangeAspect="1"/>
          </p:cNvPicPr>
          <p:nvPr/>
        </p:nvPicPr>
        <p:blipFill>
          <a:blip r:embed="rId9">
            <a:extLst/>
          </a:blip>
          <a:stretch>
            <a:fillRect/>
          </a:stretch>
        </p:blipFill>
        <p:spPr>
          <a:xfrm>
            <a:off x="353713" y="2086814"/>
            <a:ext cx="3744419" cy="4512502"/>
          </a:xfrm>
          <a:prstGeom prst="rect">
            <a:avLst/>
          </a:prstGeom>
          <a:ln w="12700">
            <a:miter lim="400000"/>
          </a:ln>
        </p:spPr>
      </p:pic>
      <p:sp>
        <p:nvSpPr>
          <p:cNvPr id="396" name="Shape 396"/>
          <p:cNvSpPr/>
          <p:nvPr/>
        </p:nvSpPr>
        <p:spPr>
          <a:xfrm rot="16200000">
            <a:off x="-880778" y="5595414"/>
            <a:ext cx="2491581" cy="2269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000"/>
            </a:lvl1pPr>
          </a:lstStyle>
          <a:p>
            <a:r>
              <a:t>Source: AIF&amp;PI4.0</a:t>
            </a:r>
          </a:p>
        </p:txBody>
      </p:sp>
      <p:pic>
        <p:nvPicPr>
          <p:cNvPr id="397" name="image50.pdf" descr="LOGO CE-EN-quadri.eps"/>
          <p:cNvPicPr>
            <a:picLocks noChangeAspect="1"/>
          </p:cNvPicPr>
          <p:nvPr/>
        </p:nvPicPr>
        <p:blipFill>
          <a:blip r:embed="rId10">
            <a:extLst/>
          </a:blip>
          <a:stretch>
            <a:fillRect/>
          </a:stretch>
        </p:blipFill>
        <p:spPr>
          <a:xfrm>
            <a:off x="6652131" y="1348134"/>
            <a:ext cx="1261685" cy="876906"/>
          </a:xfrm>
          <a:prstGeom prst="rect">
            <a:avLst/>
          </a:prstGeom>
          <a:ln w="12700">
            <a:miter lim="400000"/>
          </a:ln>
        </p:spPr>
      </p:pic>
      <p:sp>
        <p:nvSpPr>
          <p:cNvPr id="398" name="Shape 398"/>
          <p:cNvSpPr/>
          <p:nvPr/>
        </p:nvSpPr>
        <p:spPr>
          <a:xfrm>
            <a:off x="4544886" y="3451219"/>
            <a:ext cx="4032449" cy="286232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85750" indent="-285750">
              <a:buClr>
                <a:srgbClr val="DF6421"/>
              </a:buClr>
              <a:buSzPct val="100000"/>
              <a:buFont typeface="Wingdings"/>
              <a:buChar char="▪"/>
              <a:defRPr b="1">
                <a:solidFill>
                  <a:srgbClr val="474746"/>
                </a:solidFill>
              </a:defRPr>
            </a:pPr>
            <a:r>
              <a:rPr lang="ru-RU" dirty="0" smtClean="0"/>
              <a:t>Связь промышленного сообщества</a:t>
            </a:r>
            <a:endParaRPr sz="1400" dirty="0"/>
          </a:p>
          <a:p>
            <a:pPr marL="285750" indent="-285750">
              <a:buClr>
                <a:srgbClr val="DF6421"/>
              </a:buClr>
              <a:buSzPct val="100000"/>
              <a:buFont typeface="Wingdings"/>
              <a:buChar char="▪"/>
              <a:defRPr b="1">
                <a:solidFill>
                  <a:srgbClr val="474746"/>
                </a:solidFill>
              </a:defRPr>
            </a:pPr>
            <a:r>
              <a:rPr lang="ru-RU" dirty="0" smtClean="0"/>
              <a:t>Определение совместных рабочих элементов</a:t>
            </a:r>
            <a:endParaRPr sz="1400" dirty="0"/>
          </a:p>
          <a:p>
            <a:pPr marL="285750" indent="-285750">
              <a:buClr>
                <a:srgbClr val="DF6421"/>
              </a:buClr>
              <a:buSzPct val="100000"/>
              <a:buFont typeface="Wingdings"/>
              <a:buChar char="▪"/>
              <a:defRPr b="1">
                <a:solidFill>
                  <a:srgbClr val="474746"/>
                </a:solidFill>
              </a:defRPr>
            </a:pPr>
            <a:r>
              <a:rPr lang="ru-RU" dirty="0" smtClean="0"/>
              <a:t>Установление партнёрских отношений</a:t>
            </a:r>
            <a:endParaRPr dirty="0"/>
          </a:p>
          <a:p>
            <a:pPr marL="285750" indent="-285750">
              <a:buClr>
                <a:srgbClr val="DF6421"/>
              </a:buClr>
              <a:buSzPct val="100000"/>
              <a:buFont typeface="Wingdings"/>
              <a:buChar char="▪"/>
              <a:defRPr b="1">
                <a:solidFill>
                  <a:srgbClr val="474746"/>
                </a:solidFill>
              </a:defRPr>
            </a:pPr>
            <a:r>
              <a:rPr lang="ru-RU" dirty="0" smtClean="0"/>
              <a:t>Создание рабочих групп</a:t>
            </a:r>
            <a:endParaRPr sz="1400" dirty="0"/>
          </a:p>
          <a:p>
            <a:pPr marL="285750" indent="-285750">
              <a:buClr>
                <a:srgbClr val="DF6421"/>
              </a:buClr>
              <a:buSzPct val="100000"/>
              <a:buFont typeface="Wingdings"/>
              <a:buChar char="▪"/>
              <a:defRPr b="1">
                <a:solidFill>
                  <a:srgbClr val="474746"/>
                </a:solidFill>
              </a:defRPr>
            </a:pPr>
            <a:r>
              <a:rPr lang="ru-RU" dirty="0" smtClean="0"/>
              <a:t>Более тесное сотрудничество на международном уровне</a:t>
            </a:r>
            <a:endParaRPr sz="1400" dirty="0"/>
          </a:p>
          <a:p>
            <a:pPr>
              <a:defRPr b="1">
                <a:solidFill>
                  <a:srgbClr val="474746"/>
                </a:solidFill>
              </a:defRPr>
            </a:pPr>
            <a:r>
              <a:rPr lang="ru-RU" dirty="0" smtClean="0"/>
              <a:t>     по стандартизации</a:t>
            </a:r>
            <a:endParaRPr dirty="0"/>
          </a:p>
        </p:txBody>
      </p:sp>
    </p:spTree>
    <p:extLst>
      <p:ext uri="{BB962C8B-B14F-4D97-AF65-F5344CB8AC3E}">
        <p14:creationId xmlns:p14="http://schemas.microsoft.com/office/powerpoint/2010/main" val="716496885"/>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CustomShape 1"/>
          <p:cNvSpPr/>
          <p:nvPr/>
        </p:nvSpPr>
        <p:spPr>
          <a:xfrm>
            <a:off x="-38880" y="823680"/>
            <a:ext cx="9136440" cy="143640"/>
          </a:xfrm>
          <a:prstGeom prst="rect">
            <a:avLst/>
          </a:prstGeom>
          <a:gradFill rotWithShape="0">
            <a:gsLst>
              <a:gs pos="0">
                <a:srgbClr val="2E5F99"/>
              </a:gs>
              <a:gs pos="100000">
                <a:srgbClr val="3C7AC7"/>
              </a:gs>
            </a:gsLst>
            <a:lin ang="16200000"/>
          </a:gra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249" name="Picture 2"/>
          <p:cNvPicPr/>
          <p:nvPr/>
        </p:nvPicPr>
        <p:blipFill>
          <a:blip r:embed="rId2"/>
          <a:stretch/>
        </p:blipFill>
        <p:spPr>
          <a:xfrm>
            <a:off x="6263640" y="127800"/>
            <a:ext cx="2565360" cy="537840"/>
          </a:xfrm>
          <a:prstGeom prst="rect">
            <a:avLst/>
          </a:prstGeom>
          <a:ln>
            <a:noFill/>
          </a:ln>
        </p:spPr>
      </p:pic>
      <p:sp>
        <p:nvSpPr>
          <p:cNvPr id="250" name="CustomShape 2"/>
          <p:cNvSpPr/>
          <p:nvPr/>
        </p:nvSpPr>
        <p:spPr>
          <a:xfrm>
            <a:off x="188640" y="263880"/>
            <a:ext cx="6069240" cy="37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900" b="1" strike="noStrike" spc="-1">
                <a:solidFill>
                  <a:srgbClr val="953735"/>
                </a:solidFill>
                <a:latin typeface="Calibri"/>
                <a:ea typeface="DejaVu Sans"/>
              </a:rPr>
              <a:t>ОСНОВНЫЕ НАПРАВЛЕНИЯ РАБОТЫ СОВЕТА </a:t>
            </a:r>
            <a:endParaRPr lang="ru-RU" sz="1900" b="0" strike="noStrike" spc="-1">
              <a:latin typeface="Arial"/>
            </a:endParaRPr>
          </a:p>
        </p:txBody>
      </p:sp>
      <p:sp>
        <p:nvSpPr>
          <p:cNvPr id="251" name="CustomShape 3"/>
          <p:cNvSpPr/>
          <p:nvPr/>
        </p:nvSpPr>
        <p:spPr>
          <a:xfrm>
            <a:off x="2217960" y="967320"/>
            <a:ext cx="6752160" cy="563085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0000"/>
              </a:lnSpc>
            </a:pPr>
            <a:r>
              <a:rPr lang="ru-RU" sz="2400" b="1" strike="noStrike" spc="-1" dirty="0">
                <a:solidFill>
                  <a:srgbClr val="002060"/>
                </a:solidFill>
                <a:latin typeface="Calibri"/>
                <a:ea typeface="DejaVu Sans"/>
              </a:rPr>
              <a:t>Цель Совета - </a:t>
            </a:r>
            <a:r>
              <a:rPr lang="ru-RU" sz="2400" b="1" i="1" strike="noStrike" spc="-1" dirty="0">
                <a:solidFill>
                  <a:srgbClr val="002060"/>
                </a:solidFill>
                <a:latin typeface="Calibri"/>
                <a:ea typeface="DejaVu Sans"/>
              </a:rPr>
              <a:t>сближение нормативной базы России и Германии в области цифровой трансформации и в вопросах развития инфраструктуры качества, совместная работа над стандартами для создания цифровых платформ.   </a:t>
            </a:r>
            <a:endParaRPr lang="ru-RU" sz="2400" b="0" strike="noStrike" spc="-1" dirty="0">
              <a:latin typeface="Arial"/>
            </a:endParaRPr>
          </a:p>
          <a:p>
            <a:pPr>
              <a:lnSpc>
                <a:spcPct val="100000"/>
              </a:lnSpc>
            </a:pPr>
            <a:r>
              <a:rPr lang="ru-RU" sz="2400" b="0" strike="noStrike" spc="-1" dirty="0">
                <a:solidFill>
                  <a:srgbClr val="002060"/>
                </a:solidFill>
                <a:latin typeface="Calibri"/>
                <a:ea typeface="DejaVu Sans"/>
              </a:rPr>
              <a:t>Работа ведется по нескольким </a:t>
            </a:r>
            <a:r>
              <a:rPr lang="ru-RU" sz="2400" b="0" u="sng" strike="noStrike" spc="-1" dirty="0">
                <a:solidFill>
                  <a:srgbClr val="002060"/>
                </a:solidFill>
                <a:uFillTx/>
                <a:latin typeface="Calibri"/>
                <a:ea typeface="DejaVu Sans"/>
              </a:rPr>
              <a:t>направлениям:</a:t>
            </a:r>
            <a:endParaRPr lang="ru-RU" sz="2400" b="0" strike="noStrike" spc="-1" dirty="0">
              <a:latin typeface="Arial"/>
            </a:endParaRPr>
          </a:p>
          <a:p>
            <a:pPr>
              <a:lnSpc>
                <a:spcPct val="100000"/>
              </a:lnSpc>
            </a:pPr>
            <a:r>
              <a:rPr lang="ru-RU" sz="2400" b="0" strike="noStrike" spc="-1" dirty="0">
                <a:solidFill>
                  <a:srgbClr val="002060"/>
                </a:solidFill>
                <a:latin typeface="Calibri"/>
                <a:ea typeface="DejaVu Sans"/>
              </a:rPr>
              <a:t>- </a:t>
            </a:r>
            <a:r>
              <a:rPr lang="ru-RU" sz="2400" b="1" strike="noStrike" spc="-1" dirty="0">
                <a:solidFill>
                  <a:srgbClr val="C00000"/>
                </a:solidFill>
                <a:latin typeface="Calibri"/>
                <a:ea typeface="DejaVu Sans"/>
              </a:rPr>
              <a:t>разработка стандартов</a:t>
            </a:r>
            <a:r>
              <a:rPr lang="ru-RU" sz="2400" b="1" strike="noStrike" spc="-1" dirty="0">
                <a:solidFill>
                  <a:srgbClr val="000000"/>
                </a:solidFill>
                <a:latin typeface="Calibri"/>
                <a:ea typeface="DejaVu Sans"/>
              </a:rPr>
              <a:t> </a:t>
            </a:r>
            <a:r>
              <a:rPr lang="ru-RU" sz="2400" b="0" strike="noStrike" spc="-1" dirty="0">
                <a:solidFill>
                  <a:srgbClr val="002060"/>
                </a:solidFill>
                <a:latin typeface="Calibri"/>
                <a:ea typeface="DejaVu Sans"/>
              </a:rPr>
              <a:t>для создания единого цифрового пространства;</a:t>
            </a:r>
            <a:endParaRPr lang="ru-RU" sz="2400" b="0" strike="noStrike" spc="-1" dirty="0">
              <a:latin typeface="Arial"/>
            </a:endParaRPr>
          </a:p>
          <a:p>
            <a:pPr>
              <a:lnSpc>
                <a:spcPct val="100000"/>
              </a:lnSpc>
            </a:pPr>
            <a:r>
              <a:rPr lang="ru-RU" sz="2400" b="0" strike="noStrike" spc="-1" dirty="0">
                <a:solidFill>
                  <a:srgbClr val="002060"/>
                </a:solidFill>
                <a:latin typeface="Calibri"/>
                <a:ea typeface="DejaVu Sans"/>
              </a:rPr>
              <a:t>-</a:t>
            </a:r>
            <a:r>
              <a:rPr lang="ru-RU" sz="2400" b="0" strike="noStrike" spc="-1" dirty="0">
                <a:solidFill>
                  <a:srgbClr val="000000"/>
                </a:solidFill>
                <a:latin typeface="Calibri"/>
                <a:ea typeface="DejaVu Sans"/>
              </a:rPr>
              <a:t> </a:t>
            </a:r>
            <a:r>
              <a:rPr lang="ru-RU" sz="2400" b="1" strike="noStrike" spc="-1" dirty="0">
                <a:solidFill>
                  <a:srgbClr val="C00000"/>
                </a:solidFill>
                <a:latin typeface="Calibri"/>
                <a:ea typeface="DejaVu Sans"/>
              </a:rPr>
              <a:t>разработка единого классификатора </a:t>
            </a:r>
            <a:r>
              <a:rPr lang="ru-RU" sz="2400" b="0" strike="noStrike" spc="-1" dirty="0">
                <a:solidFill>
                  <a:srgbClr val="002060"/>
                </a:solidFill>
                <a:latin typeface="Calibri"/>
                <a:ea typeface="DejaVu Sans"/>
              </a:rPr>
              <a:t>продукции, на основе международных систем, таких как стандарт </a:t>
            </a:r>
            <a:r>
              <a:rPr lang="ru-RU" sz="2400" b="0" strike="noStrike" spc="-1" dirty="0" err="1">
                <a:solidFill>
                  <a:srgbClr val="002060"/>
                </a:solidFill>
                <a:latin typeface="Calibri"/>
                <a:ea typeface="DejaVu Sans"/>
              </a:rPr>
              <a:t>ecl@ss</a:t>
            </a:r>
            <a:r>
              <a:rPr lang="ru-RU" sz="2400" b="0" strike="noStrike" spc="-1" dirty="0">
                <a:solidFill>
                  <a:srgbClr val="002060"/>
                </a:solidFill>
                <a:latin typeface="Calibri"/>
                <a:ea typeface="DejaVu Sans"/>
              </a:rPr>
              <a:t>;</a:t>
            </a:r>
            <a:endParaRPr lang="ru-RU" sz="2400" b="0" strike="noStrike" spc="-1" dirty="0">
              <a:latin typeface="Arial"/>
            </a:endParaRPr>
          </a:p>
          <a:p>
            <a:pPr>
              <a:lnSpc>
                <a:spcPct val="100000"/>
              </a:lnSpc>
            </a:pPr>
            <a:r>
              <a:rPr lang="ru-RU" sz="2400" b="0" strike="noStrike" spc="-1" dirty="0">
                <a:solidFill>
                  <a:srgbClr val="002060"/>
                </a:solidFill>
                <a:latin typeface="Calibri"/>
                <a:ea typeface="DejaVu Sans"/>
              </a:rPr>
              <a:t>- </a:t>
            </a:r>
            <a:r>
              <a:rPr lang="ru-RU" sz="2400" b="1" strike="noStrike" spc="-1" dirty="0">
                <a:solidFill>
                  <a:srgbClr val="C00000"/>
                </a:solidFill>
                <a:latin typeface="Calibri"/>
                <a:ea typeface="DejaVu Sans"/>
              </a:rPr>
              <a:t>гармонизация</a:t>
            </a:r>
            <a:r>
              <a:rPr lang="ru-RU" sz="2400" b="1" strike="noStrike" spc="-1" dirty="0">
                <a:solidFill>
                  <a:srgbClr val="000000"/>
                </a:solidFill>
                <a:latin typeface="Calibri"/>
                <a:ea typeface="DejaVu Sans"/>
              </a:rPr>
              <a:t> </a:t>
            </a:r>
            <a:r>
              <a:rPr lang="ru-RU" sz="2400" b="0" strike="noStrike" spc="-1" dirty="0">
                <a:solidFill>
                  <a:srgbClr val="002060"/>
                </a:solidFill>
                <a:latin typeface="Calibri"/>
                <a:ea typeface="DejaVu Sans"/>
              </a:rPr>
              <a:t>вопросов</a:t>
            </a:r>
            <a:r>
              <a:rPr lang="ru-RU" sz="2400" b="0" strike="noStrike" spc="-1" dirty="0">
                <a:solidFill>
                  <a:srgbClr val="000000"/>
                </a:solidFill>
                <a:latin typeface="Calibri"/>
                <a:ea typeface="DejaVu Sans"/>
              </a:rPr>
              <a:t> </a:t>
            </a:r>
            <a:r>
              <a:rPr lang="ru-RU" sz="2400" b="1" strike="noStrike" spc="-1" dirty="0">
                <a:solidFill>
                  <a:srgbClr val="C00000"/>
                </a:solidFill>
                <a:latin typeface="Calibri"/>
                <a:ea typeface="DejaVu Sans"/>
              </a:rPr>
              <a:t>оценки соответствия</a:t>
            </a:r>
            <a:r>
              <a:rPr lang="ru-RU" sz="2400" b="0" strike="noStrike" spc="-1" dirty="0">
                <a:solidFill>
                  <a:srgbClr val="C00000"/>
                </a:solidFill>
                <a:latin typeface="Calibri"/>
                <a:ea typeface="DejaVu Sans"/>
              </a:rPr>
              <a:t>,</a:t>
            </a:r>
            <a:r>
              <a:rPr lang="ru-RU" sz="2400" b="0" strike="noStrike" spc="-1" dirty="0">
                <a:solidFill>
                  <a:srgbClr val="000000"/>
                </a:solidFill>
                <a:latin typeface="Calibri"/>
                <a:ea typeface="DejaVu Sans"/>
              </a:rPr>
              <a:t>  </a:t>
            </a:r>
            <a:r>
              <a:rPr lang="ru-RU" sz="2400" b="0" strike="noStrike" spc="-1" dirty="0">
                <a:solidFill>
                  <a:srgbClr val="002060"/>
                </a:solidFill>
                <a:latin typeface="Calibri"/>
                <a:ea typeface="DejaVu Sans"/>
              </a:rPr>
              <a:t>проведение сличительных испытаний по ряду видов продукции</a:t>
            </a:r>
            <a:r>
              <a:rPr lang="ru-RU" sz="2400" b="0" strike="noStrike" spc="-1" dirty="0">
                <a:solidFill>
                  <a:srgbClr val="000000"/>
                </a:solidFill>
                <a:latin typeface="Calibri"/>
                <a:ea typeface="DejaVu Sans"/>
              </a:rPr>
              <a:t>;</a:t>
            </a:r>
            <a:endParaRPr lang="ru-RU" sz="2400" b="0" strike="noStrike" spc="-1" dirty="0">
              <a:latin typeface="Arial"/>
            </a:endParaRPr>
          </a:p>
        </p:txBody>
      </p:sp>
      <p:pic>
        <p:nvPicPr>
          <p:cNvPr id="252" name="Picture 2"/>
          <p:cNvPicPr/>
          <p:nvPr/>
        </p:nvPicPr>
        <p:blipFill>
          <a:blip r:embed="rId3"/>
          <a:stretch/>
        </p:blipFill>
        <p:spPr>
          <a:xfrm>
            <a:off x="147240" y="2231923"/>
            <a:ext cx="2050920" cy="881357"/>
          </a:xfrm>
          <a:prstGeom prst="rect">
            <a:avLst/>
          </a:prstGeom>
          <a:ln>
            <a:noFill/>
          </a:ln>
        </p:spPr>
      </p:pic>
      <p:pic>
        <p:nvPicPr>
          <p:cNvPr id="253" name="Picture 6"/>
          <p:cNvPicPr/>
          <p:nvPr/>
        </p:nvPicPr>
        <p:blipFill>
          <a:blip r:embed="rId4"/>
          <a:stretch/>
        </p:blipFill>
        <p:spPr>
          <a:xfrm>
            <a:off x="84240" y="3300479"/>
            <a:ext cx="2176560" cy="642255"/>
          </a:xfrm>
          <a:prstGeom prst="rect">
            <a:avLst/>
          </a:prstGeom>
          <a:ln>
            <a:noFill/>
          </a:ln>
        </p:spPr>
      </p:pic>
      <p:sp>
        <p:nvSpPr>
          <p:cNvPr id="254" name="CustomShape 4"/>
          <p:cNvSpPr/>
          <p:nvPr/>
        </p:nvSpPr>
        <p:spPr>
          <a:xfrm>
            <a:off x="106560" y="1194840"/>
            <a:ext cx="8841240" cy="4888440"/>
          </a:xfrm>
          <a:prstGeom prst="rect">
            <a:avLst/>
          </a:prstGeom>
          <a:noFill/>
          <a:ln>
            <a:noFill/>
          </a:ln>
        </p:spPr>
        <p:style>
          <a:lnRef idx="2">
            <a:schemeClr val="accent1">
              <a:shade val="50000"/>
            </a:schemeClr>
          </a:lnRef>
          <a:fillRef idx="1">
            <a:schemeClr val="accent1"/>
          </a:fillRef>
          <a:effectRef idx="0">
            <a:schemeClr val="accent1"/>
          </a:effectRef>
          <a:fontRef idx="minor"/>
        </p:style>
      </p:sp>
    </p:spTree>
    <p:extLst>
      <p:ext uri="{BB962C8B-B14F-4D97-AF65-F5344CB8AC3E}">
        <p14:creationId xmlns:p14="http://schemas.microsoft.com/office/powerpoint/2010/main" val="325306576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Shape 1"/>
          <p:cNvSpPr txBox="1"/>
          <p:nvPr/>
        </p:nvSpPr>
        <p:spPr>
          <a:xfrm>
            <a:off x="3124080" y="6356520"/>
            <a:ext cx="2895120" cy="364680"/>
          </a:xfrm>
          <a:prstGeom prst="rect">
            <a:avLst/>
          </a:prstGeom>
          <a:noFill/>
          <a:ln>
            <a:noFill/>
          </a:ln>
        </p:spPr>
        <p:txBody>
          <a:bodyPr anchor="ctr">
            <a:noAutofit/>
          </a:bodyPr>
          <a:lstStyle/>
          <a:p>
            <a:endParaRPr lang="ru-RU" sz="2400" b="0" strike="noStrike" spc="-1">
              <a:latin typeface="Times New Roman"/>
            </a:endParaRPr>
          </a:p>
        </p:txBody>
      </p:sp>
      <p:sp>
        <p:nvSpPr>
          <p:cNvPr id="233" name="TextShape 2"/>
          <p:cNvSpPr txBox="1"/>
          <p:nvPr/>
        </p:nvSpPr>
        <p:spPr>
          <a:xfrm>
            <a:off x="6553080" y="6356520"/>
            <a:ext cx="2133360" cy="364680"/>
          </a:xfrm>
          <a:prstGeom prst="rect">
            <a:avLst/>
          </a:prstGeom>
          <a:noFill/>
          <a:ln>
            <a:noFill/>
          </a:ln>
        </p:spPr>
        <p:txBody>
          <a:bodyPr anchor="ctr">
            <a:noAutofit/>
          </a:bodyPr>
          <a:lstStyle/>
          <a:p>
            <a:pPr algn="r">
              <a:lnSpc>
                <a:spcPct val="100000"/>
              </a:lnSpc>
            </a:pPr>
            <a:fld id="{1CBB22C1-2F0D-4AE3-A0ED-92005A395FC2}" type="slidenum">
              <a:rPr lang="ru-RU" sz="1400" b="0" strike="noStrike" spc="-1">
                <a:solidFill>
                  <a:srgbClr val="000000"/>
                </a:solidFill>
                <a:latin typeface="Calibri"/>
              </a:rPr>
              <a:t>9</a:t>
            </a:fld>
            <a:endParaRPr lang="ru-RU" sz="1400" b="0" strike="noStrike" spc="-1">
              <a:latin typeface="Times New Roman"/>
            </a:endParaRPr>
          </a:p>
        </p:txBody>
      </p:sp>
      <p:sp>
        <p:nvSpPr>
          <p:cNvPr id="234" name="TextShape 3"/>
          <p:cNvSpPr txBox="1"/>
          <p:nvPr/>
        </p:nvSpPr>
        <p:spPr>
          <a:xfrm>
            <a:off x="318960" y="103320"/>
            <a:ext cx="8372160" cy="764640"/>
          </a:xfrm>
          <a:prstGeom prst="rect">
            <a:avLst/>
          </a:prstGeom>
          <a:noFill/>
          <a:ln>
            <a:noFill/>
          </a:ln>
        </p:spPr>
        <p:txBody>
          <a:bodyPr anchor="ctr">
            <a:normAutofit/>
          </a:bodyPr>
          <a:lstStyle/>
          <a:p>
            <a:pPr algn="ctr">
              <a:lnSpc>
                <a:spcPct val="100000"/>
              </a:lnSpc>
            </a:pPr>
            <a:r>
              <a:rPr lang="ru-RU" sz="2400" b="1" strike="noStrike" spc="-1">
                <a:solidFill>
                  <a:srgbClr val="C00000"/>
                </a:solidFill>
                <a:latin typeface="Calibri"/>
              </a:rPr>
              <a:t>Рабочие</a:t>
            </a:r>
            <a:r>
              <a:rPr lang="ru-RU" sz="2700" b="1" strike="noStrike" spc="-1">
                <a:solidFill>
                  <a:srgbClr val="C00000"/>
                </a:solidFill>
                <a:latin typeface="Calibri"/>
              </a:rPr>
              <a:t> </a:t>
            </a:r>
            <a:r>
              <a:rPr lang="ru-RU" sz="2400" b="1" strike="noStrike" spc="-1">
                <a:solidFill>
                  <a:srgbClr val="C00000"/>
                </a:solidFill>
                <a:latin typeface="Calibri"/>
              </a:rPr>
              <a:t>группы Платформы INDUSTRY 4.0 в Германии</a:t>
            </a:r>
            <a:endParaRPr lang="ru-RU" sz="2400" b="0" strike="noStrike" spc="-1">
              <a:solidFill>
                <a:srgbClr val="000000"/>
              </a:solidFill>
              <a:latin typeface="Calibri"/>
            </a:endParaRPr>
          </a:p>
        </p:txBody>
      </p:sp>
      <p:sp>
        <p:nvSpPr>
          <p:cNvPr id="235" name="CustomShape 4"/>
          <p:cNvSpPr/>
          <p:nvPr/>
        </p:nvSpPr>
        <p:spPr>
          <a:xfrm>
            <a:off x="695160" y="1173240"/>
            <a:ext cx="4514400" cy="844200"/>
          </a:xfrm>
          <a:prstGeom prst="rect">
            <a:avLst/>
          </a:prstGeom>
          <a:solidFill>
            <a:srgbClr val="92D050"/>
          </a:solidFill>
          <a:ln w="38160">
            <a:solidFill>
              <a:srgbClr val="FF0000"/>
            </a:solidFill>
            <a:roun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ru-RU" sz="2000" b="0" strike="noStrike" spc="-1">
                <a:solidFill>
                  <a:srgbClr val="000000"/>
                </a:solidFill>
                <a:latin typeface="Calibri"/>
              </a:rPr>
              <a:t>№ 1 Эталонная архитектура, стандарты и нормы</a:t>
            </a:r>
            <a:endParaRPr lang="ru-RU" sz="2000" b="0" strike="noStrike" spc="-1">
              <a:latin typeface="Arial"/>
            </a:endParaRPr>
          </a:p>
        </p:txBody>
      </p:sp>
      <p:sp>
        <p:nvSpPr>
          <p:cNvPr id="236" name="CustomShape 5"/>
          <p:cNvSpPr/>
          <p:nvPr/>
        </p:nvSpPr>
        <p:spPr>
          <a:xfrm>
            <a:off x="695160" y="2138400"/>
            <a:ext cx="4514400" cy="844200"/>
          </a:xfrm>
          <a:prstGeom prst="rect">
            <a:avLst/>
          </a:prstGeom>
          <a:solidFill>
            <a:schemeClr val="accent2">
              <a:lumMod val="20000"/>
              <a:lumOff val="80000"/>
            </a:schemeClr>
          </a:solidFill>
          <a:ln>
            <a:roun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ru-RU" sz="2000" b="0" strike="noStrike" spc="-1">
                <a:solidFill>
                  <a:srgbClr val="000000"/>
                </a:solidFill>
                <a:latin typeface="Calibri"/>
              </a:rPr>
              <a:t>№ 2 Сценарии применения технологии</a:t>
            </a:r>
            <a:endParaRPr lang="ru-RU" sz="2000" b="0" strike="noStrike" spc="-1">
              <a:latin typeface="Arial"/>
            </a:endParaRPr>
          </a:p>
        </p:txBody>
      </p:sp>
      <p:sp>
        <p:nvSpPr>
          <p:cNvPr id="237" name="CustomShape 6"/>
          <p:cNvSpPr/>
          <p:nvPr/>
        </p:nvSpPr>
        <p:spPr>
          <a:xfrm>
            <a:off x="695160" y="3072600"/>
            <a:ext cx="4514400" cy="844200"/>
          </a:xfrm>
          <a:prstGeom prst="rect">
            <a:avLst/>
          </a:prstGeom>
          <a:solidFill>
            <a:schemeClr val="accent2">
              <a:lumMod val="20000"/>
              <a:lumOff val="80000"/>
            </a:schemeClr>
          </a:solidFill>
          <a:ln>
            <a:roun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ru-RU" sz="2000" b="0" strike="noStrike" spc="-1">
                <a:solidFill>
                  <a:srgbClr val="000000"/>
                </a:solidFill>
                <a:latin typeface="Calibri"/>
              </a:rPr>
              <a:t>№ 3 Безопасность сетевых систем</a:t>
            </a:r>
            <a:endParaRPr lang="ru-RU" sz="2000" b="0" strike="noStrike" spc="-1">
              <a:latin typeface="Arial"/>
            </a:endParaRPr>
          </a:p>
        </p:txBody>
      </p:sp>
      <p:sp>
        <p:nvSpPr>
          <p:cNvPr id="238" name="CustomShape 7"/>
          <p:cNvSpPr/>
          <p:nvPr/>
        </p:nvSpPr>
        <p:spPr>
          <a:xfrm>
            <a:off x="695160" y="3995640"/>
            <a:ext cx="4514400" cy="844200"/>
          </a:xfrm>
          <a:prstGeom prst="rect">
            <a:avLst/>
          </a:prstGeom>
          <a:solidFill>
            <a:schemeClr val="accent2">
              <a:lumMod val="20000"/>
              <a:lumOff val="80000"/>
            </a:schemeClr>
          </a:solidFill>
          <a:ln>
            <a:roun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ru-RU" sz="2000" b="0" strike="noStrike" spc="-1">
                <a:solidFill>
                  <a:srgbClr val="000000"/>
                </a:solidFill>
                <a:latin typeface="Calibri"/>
              </a:rPr>
              <a:t>№ 4 Правовая база</a:t>
            </a:r>
            <a:endParaRPr lang="ru-RU" sz="2000" b="0" strike="noStrike" spc="-1">
              <a:latin typeface="Arial"/>
            </a:endParaRPr>
          </a:p>
        </p:txBody>
      </p:sp>
      <p:sp>
        <p:nvSpPr>
          <p:cNvPr id="239" name="CustomShape 8"/>
          <p:cNvSpPr/>
          <p:nvPr/>
        </p:nvSpPr>
        <p:spPr>
          <a:xfrm>
            <a:off x="709560" y="4939560"/>
            <a:ext cx="4514400" cy="844200"/>
          </a:xfrm>
          <a:prstGeom prst="rect">
            <a:avLst/>
          </a:prstGeom>
          <a:solidFill>
            <a:schemeClr val="accent2">
              <a:lumMod val="20000"/>
              <a:lumOff val="80000"/>
            </a:schemeClr>
          </a:solidFill>
          <a:ln>
            <a:roun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ru-RU" sz="2000" b="0" strike="noStrike" spc="-1">
                <a:solidFill>
                  <a:srgbClr val="000000"/>
                </a:solidFill>
                <a:latin typeface="Calibri"/>
              </a:rPr>
              <a:t>№ 5 Работа, образование и профессиональная подготовка</a:t>
            </a:r>
            <a:endParaRPr lang="ru-RU" sz="2000" b="0" strike="noStrike" spc="-1">
              <a:latin typeface="Arial"/>
            </a:endParaRPr>
          </a:p>
        </p:txBody>
      </p:sp>
      <p:sp>
        <p:nvSpPr>
          <p:cNvPr id="240" name="CustomShape 9"/>
          <p:cNvSpPr/>
          <p:nvPr/>
        </p:nvSpPr>
        <p:spPr>
          <a:xfrm>
            <a:off x="695160" y="5883120"/>
            <a:ext cx="4514400" cy="844200"/>
          </a:xfrm>
          <a:prstGeom prst="rect">
            <a:avLst/>
          </a:prstGeom>
          <a:solidFill>
            <a:schemeClr val="accent2">
              <a:lumMod val="20000"/>
              <a:lumOff val="80000"/>
            </a:schemeClr>
          </a:solidFill>
          <a:ln>
            <a:roun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ru-RU" sz="2000" b="0" strike="noStrike" spc="-1">
                <a:solidFill>
                  <a:srgbClr val="000000"/>
                </a:solidFill>
                <a:latin typeface="Calibri"/>
              </a:rPr>
              <a:t>№ 6 Цифровые бизнес модели в промышленности 4.0</a:t>
            </a:r>
            <a:endParaRPr lang="ru-RU" sz="2000" b="0" strike="noStrike" spc="-1">
              <a:latin typeface="Arial"/>
            </a:endParaRPr>
          </a:p>
        </p:txBody>
      </p:sp>
      <p:sp>
        <p:nvSpPr>
          <p:cNvPr id="241" name="CustomShape 10"/>
          <p:cNvSpPr/>
          <p:nvPr/>
        </p:nvSpPr>
        <p:spPr>
          <a:xfrm rot="5400000">
            <a:off x="5622840" y="1024920"/>
            <a:ext cx="1274760" cy="2004480"/>
          </a:xfrm>
          <a:prstGeom prst="bentArrow">
            <a:avLst>
              <a:gd name="adj1" fmla="val 17659"/>
              <a:gd name="adj2" fmla="val 25000"/>
              <a:gd name="adj3" fmla="val 25000"/>
              <a:gd name="adj4" fmla="val 43750"/>
            </a:avLst>
          </a:prstGeom>
          <a:solidFill>
            <a:srgbClr val="FF0000"/>
          </a:solidFill>
          <a:ln>
            <a:roun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p:style>
      </p:sp>
      <p:sp>
        <p:nvSpPr>
          <p:cNvPr id="242" name="CustomShape 11"/>
          <p:cNvSpPr/>
          <p:nvPr/>
        </p:nvSpPr>
        <p:spPr>
          <a:xfrm>
            <a:off x="5408280" y="2696400"/>
            <a:ext cx="3134880" cy="1721160"/>
          </a:xfrm>
          <a:prstGeom prst="rect">
            <a:avLst/>
          </a:prstGeom>
          <a:solidFill>
            <a:srgbClr val="FFFF00"/>
          </a:solidFill>
          <a:ln>
            <a:round/>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2000" b="1" strike="noStrike" spc="-1">
                <a:solidFill>
                  <a:srgbClr val="000000"/>
                </a:solidFill>
                <a:latin typeface="Calibri"/>
              </a:rPr>
              <a:t>Без ИТ стандартов создать Платформу Индустрия 4.0 невозможно</a:t>
            </a:r>
            <a:endParaRPr lang="ru-RU" sz="2000" b="0" strike="noStrike" spc="-1">
              <a:latin typeface="Arial"/>
            </a:endParaRPr>
          </a:p>
          <a:p>
            <a:pPr algn="ctr">
              <a:lnSpc>
                <a:spcPct val="100000"/>
              </a:lnSpc>
            </a:pPr>
            <a:r>
              <a:rPr lang="ru-RU" sz="2000" b="1" strike="noStrike" spc="-1">
                <a:solidFill>
                  <a:srgbClr val="000000"/>
                </a:solidFill>
                <a:latin typeface="Calibri"/>
              </a:rPr>
              <a:t>Это общегосударственная задача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xmlns:p15="http://schemas.microsoft.com/office/powerpoint/2012/main">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3484</TotalTime>
  <Words>938</Words>
  <Application>Microsoft Office PowerPoint</Application>
  <PresentationFormat>Экран (4:3)</PresentationFormat>
  <Paragraphs>152</Paragraphs>
  <Slides>17</Slides>
  <Notes>5</Notes>
  <HiddenSlides>0</HiddenSlides>
  <MMClips>0</MMClips>
  <ScaleCrop>false</ScaleCrop>
  <HeadingPairs>
    <vt:vector size="6" baseType="variant">
      <vt:variant>
        <vt:lpstr>Использованные шрифты</vt:lpstr>
      </vt:variant>
      <vt:variant>
        <vt:i4>9</vt:i4>
      </vt:variant>
      <vt:variant>
        <vt:lpstr>Тема</vt:lpstr>
      </vt:variant>
      <vt:variant>
        <vt:i4>4</vt:i4>
      </vt:variant>
      <vt:variant>
        <vt:lpstr>Заголовки слайдов</vt:lpstr>
      </vt:variant>
      <vt:variant>
        <vt:i4>17</vt:i4>
      </vt:variant>
    </vt:vector>
  </HeadingPairs>
  <TitlesOfParts>
    <vt:vector size="30" baseType="lpstr">
      <vt:lpstr>Microsoft YaHei</vt:lpstr>
      <vt:lpstr>Arial</vt:lpstr>
      <vt:lpstr>Calibri</vt:lpstr>
      <vt:lpstr>DejaVu Sans</vt:lpstr>
      <vt:lpstr>StarSymbol</vt:lpstr>
      <vt:lpstr>Symbol</vt:lpstr>
      <vt:lpstr>Tahoma</vt:lpstr>
      <vt:lpstr>Times New Roman</vt:lpstr>
      <vt:lpstr>Wingdings</vt:lpstr>
      <vt:lpstr>Office Theme</vt:lpstr>
      <vt:lpstr>Office Theme</vt:lpstr>
      <vt:lpstr>Office Theme</vt:lpstr>
      <vt:lpstr>Office Theme</vt:lpstr>
      <vt:lpstr>Презентация PowerPoint</vt:lpstr>
      <vt:lpstr>ЗАДАЧИ КОМИТЕТА РСПП ПО ПРОМЫШЛЕННОЙ ПОЛИТИКЕ И ТЕХНИЧЕСКОМУ РЕГУЛИРОВАНИЮ</vt:lpstr>
      <vt:lpstr>Презентация PowerPoint</vt:lpstr>
      <vt:lpstr>Исключается человеческий фактор</vt:lpstr>
      <vt:lpstr>Презентация PowerPoint</vt:lpstr>
      <vt:lpstr>Презентация PowerPoint</vt:lpstr>
      <vt:lpstr>Сотрудничество Германии при создании платформы ИНДУСТРИИ 4.0</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Реформирование системы технического регулирования</dc:title>
  <dc:creator>user</dc:creator>
  <cp:lastModifiedBy>LotsmanovAN</cp:lastModifiedBy>
  <cp:revision>485</cp:revision>
  <dcterms:created xsi:type="dcterms:W3CDTF">2014-05-23T08:41:31Z</dcterms:created>
  <dcterms:modified xsi:type="dcterms:W3CDTF">2021-04-07T12:38:06Z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5</vt:i4>
  </property>
  <property fmtid="{D5CDD505-2E9C-101B-9397-08002B2CF9AE}" pid="8" name="PresentationFormat">
    <vt:lpwstr>Экран (4:3)</vt:lpwstr>
  </property>
  <property fmtid="{D5CDD505-2E9C-101B-9397-08002B2CF9AE}" pid="9" name="ScaleCrop">
    <vt:bool>false</vt:bool>
  </property>
  <property fmtid="{D5CDD505-2E9C-101B-9397-08002B2CF9AE}" pid="10" name="ShareDoc">
    <vt:bool>false</vt:bool>
  </property>
  <property fmtid="{D5CDD505-2E9C-101B-9397-08002B2CF9AE}" pid="11" name="Slides">
    <vt:i4>13</vt:i4>
  </property>
</Properties>
</file>