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1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05E9F-3D4F-4C8D-9266-13EC7853CF3E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52526-6E3D-4090-91D7-898190D14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4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52526-6E3D-4090-91D7-898190D148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3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52526-6E3D-4090-91D7-898190D148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9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52526-6E3D-4090-91D7-898190D148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7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52526-6E3D-4090-91D7-898190D148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3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4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3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5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1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3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3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1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7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6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1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C305-5E69-4947-9615-D4CD8A02A24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4959-2D87-4D63-8363-8EAC6D70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5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226" y="0"/>
            <a:ext cx="252177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-1" t="6441" r="207" b="8445"/>
          <a:stretch/>
        </p:blipFill>
        <p:spPr>
          <a:xfrm>
            <a:off x="0" y="-9525"/>
            <a:ext cx="11374810" cy="68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4610"/>
          <a:stretch/>
        </p:blipFill>
        <p:spPr>
          <a:xfrm>
            <a:off x="962025" y="1"/>
            <a:ext cx="10097605" cy="68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226" y="0"/>
            <a:ext cx="252177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-1" t="6441" r="207" b="8445"/>
          <a:stretch/>
        </p:blipFill>
        <p:spPr>
          <a:xfrm>
            <a:off x="0" y="-9525"/>
            <a:ext cx="11374810" cy="68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687"/>
          <a:stretch/>
        </p:blipFill>
        <p:spPr>
          <a:xfrm>
            <a:off x="933450" y="0"/>
            <a:ext cx="1025386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5687"/>
          <a:stretch/>
        </p:blipFill>
        <p:spPr>
          <a:xfrm>
            <a:off x="933450" y="1"/>
            <a:ext cx="10241463" cy="6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846" b="69069"/>
          <a:stretch/>
        </p:blipFill>
        <p:spPr>
          <a:xfrm>
            <a:off x="935871" y="656498"/>
            <a:ext cx="10171682" cy="1447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3136" r="3361" b="1897"/>
          <a:stretch/>
        </p:blipFill>
        <p:spPr>
          <a:xfrm>
            <a:off x="935871" y="2176589"/>
            <a:ext cx="9829821" cy="4681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90998"/>
          <a:stretch/>
        </p:blipFill>
        <p:spPr>
          <a:xfrm>
            <a:off x="1088271" y="0"/>
            <a:ext cx="10171682" cy="648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5098256"/>
            <a:ext cx="473869" cy="3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507"/>
          <a:stretch/>
        </p:blipFill>
        <p:spPr>
          <a:xfrm>
            <a:off x="962025" y="1"/>
            <a:ext cx="10253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90416"/>
          <a:stretch/>
        </p:blipFill>
        <p:spPr>
          <a:xfrm>
            <a:off x="962025" y="0"/>
            <a:ext cx="10247822" cy="695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630" b="4808"/>
          <a:stretch/>
        </p:blipFill>
        <p:spPr>
          <a:xfrm>
            <a:off x="891687" y="746373"/>
            <a:ext cx="10247822" cy="60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0"/>
            <a:ext cx="1014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9324"/>
          <a:stretch/>
        </p:blipFill>
        <p:spPr>
          <a:xfrm>
            <a:off x="428626" y="1112108"/>
            <a:ext cx="11064874" cy="4643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216" y="133140"/>
            <a:ext cx="735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Непрерывный мониторинг результатов деятельности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2313" b="90416"/>
          <a:stretch/>
        </p:blipFill>
        <p:spPr>
          <a:xfrm>
            <a:off x="9397313" y="0"/>
            <a:ext cx="1812533" cy="6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4432"/>
          <a:stretch/>
        </p:blipFill>
        <p:spPr>
          <a:xfrm>
            <a:off x="962025" y="0"/>
            <a:ext cx="1014618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</Words>
  <Application>Microsoft Office PowerPoint</Application>
  <PresentationFormat>Широкоэкранный</PresentationFormat>
  <Paragraphs>5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 Александр Владимирович</dc:creator>
  <cp:lastModifiedBy>Зайцев Александр Владимирович</cp:lastModifiedBy>
  <cp:revision>9</cp:revision>
  <dcterms:created xsi:type="dcterms:W3CDTF">2025-10-27T12:34:28Z</dcterms:created>
  <dcterms:modified xsi:type="dcterms:W3CDTF">2025-10-27T14:29:49Z</dcterms:modified>
</cp:coreProperties>
</file>