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37.jpg" ContentType="image/jp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41.jpg" ContentType="image/jpg"/>
  <Override PartName="/ppt/media/image42.jpg" ContentType="image/jp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49.jpg" ContentType="image/jpg"/>
  <Override PartName="/ppt/media/image5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852" r:id="rId3"/>
    <p:sldId id="745" r:id="rId4"/>
    <p:sldId id="807" r:id="rId5"/>
    <p:sldId id="857" r:id="rId6"/>
    <p:sldId id="853" r:id="rId7"/>
    <p:sldId id="859" r:id="rId8"/>
    <p:sldId id="854" r:id="rId9"/>
    <p:sldId id="817" r:id="rId10"/>
    <p:sldId id="855" r:id="rId11"/>
    <p:sldId id="804" r:id="rId12"/>
    <p:sldId id="851" r:id="rId13"/>
    <p:sldId id="850" r:id="rId14"/>
    <p:sldId id="858" r:id="rId15"/>
    <p:sldId id="845" r:id="rId16"/>
    <p:sldId id="847" r:id="rId17"/>
    <p:sldId id="798" r:id="rId18"/>
    <p:sldId id="271" r:id="rId19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вечко Валентин  Владимирович" initials="ОВВ" lastIdx="20" clrIdx="0">
    <p:extLst>
      <p:ext uri="{19B8F6BF-5375-455C-9EA6-DF929625EA0E}">
        <p15:presenceInfo xmlns:p15="http://schemas.microsoft.com/office/powerpoint/2012/main" userId="S-1-5-21-2543210739-2081621791-454442776-4774" providerId="AD"/>
      </p:ext>
    </p:extLst>
  </p:cmAuthor>
  <p:cmAuthor id="2" name="Мичурина Дарья Алексеевна" initials="МДА" lastIdx="2" clrIdx="1">
    <p:extLst>
      <p:ext uri="{19B8F6BF-5375-455C-9EA6-DF929625EA0E}">
        <p15:presenceInfo xmlns:p15="http://schemas.microsoft.com/office/powerpoint/2012/main" userId="S-1-5-21-2543210739-2081621791-454442776-43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6056" autoAdjust="0"/>
  </p:normalViewPr>
  <p:slideViewPr>
    <p:cSldViewPr>
      <p:cViewPr varScale="1">
        <p:scale>
          <a:sx n="63" d="100"/>
          <a:sy n="63" d="100"/>
        </p:scale>
        <p:origin x="772" y="6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2" d="100"/>
          <a:sy n="112" d="100"/>
        </p:scale>
        <p:origin x="1350" y="96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01470571596457"/>
          <c:y val="0.22845462517670606"/>
          <c:w val="0.84387889013873263"/>
          <c:h val="0.656140465200470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Лист1!$B$35</c:f>
              <c:strCache>
                <c:ptCount val="1"/>
                <c:pt idx="0">
                  <c:v>Российское производство метизов</c:v>
                </c:pt>
              </c:strCache>
            </c:strRef>
          </c:tx>
          <c:spPr>
            <a:ln w="44450" cap="flat">
              <a:solidFill>
                <a:schemeClr val="accent1"/>
              </a:solidFill>
              <a:miter lim="800000"/>
              <a:headEnd type="diamond"/>
              <a:tailEnd type="triangle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Лист1!$C$34:$D$34</c:f>
              <c:numCache>
                <c:formatCode>[$-419]mmmm\ yyyy;@</c:formatCode>
                <c:ptCount val="2"/>
                <c:pt idx="0">
                  <c:v>45809</c:v>
                </c:pt>
                <c:pt idx="1">
                  <c:v>45839</c:v>
                </c:pt>
              </c:numCache>
            </c:numRef>
          </c:cat>
          <c:val>
            <c:numRef>
              <c:f>Лист1!$C$35:$D$35</c:f>
              <c:numCache>
                <c:formatCode>0%</c:formatCode>
                <c:ptCount val="2"/>
                <c:pt idx="0">
                  <c:v>0.45</c:v>
                </c:pt>
                <c:pt idx="1">
                  <c:v>0.4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757-4AB0-87E8-F9882A073C7A}"/>
            </c:ext>
          </c:extLst>
        </c:ser>
        <c:ser>
          <c:idx val="1"/>
          <c:order val="1"/>
          <c:tx>
            <c:strRef>
              <c:f>Лист1!$B$36</c:f>
              <c:strCache>
                <c:ptCount val="1"/>
                <c:pt idx="0">
                  <c:v>Импорт метизов</c:v>
                </c:pt>
              </c:strCache>
            </c:strRef>
          </c:tx>
          <c:spPr>
            <a:ln w="44450" cap="sq">
              <a:solidFill>
                <a:srgbClr val="C00000"/>
              </a:solidFill>
              <a:prstDash val="solid"/>
              <a:miter lim="800000"/>
              <a:headEnd type="diamond"/>
              <a:tailEnd type="triangle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Лист1!$C$34:$D$34</c:f>
              <c:numCache>
                <c:formatCode>[$-419]mmmm\ yyyy;@</c:formatCode>
                <c:ptCount val="2"/>
                <c:pt idx="0">
                  <c:v>45809</c:v>
                </c:pt>
                <c:pt idx="1">
                  <c:v>45839</c:v>
                </c:pt>
              </c:numCache>
            </c:numRef>
          </c:cat>
          <c:val>
            <c:numRef>
              <c:f>Лист1!$C$36:$D$36</c:f>
              <c:numCache>
                <c:formatCode>0%</c:formatCode>
                <c:ptCount val="2"/>
                <c:pt idx="0">
                  <c:v>0.2</c:v>
                </c:pt>
                <c:pt idx="1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57-4AB0-87E8-F9882A073C7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22438304"/>
        <c:axId val="522435352"/>
      </c:lineChart>
      <c:dateAx>
        <c:axId val="522438304"/>
        <c:scaling>
          <c:orientation val="minMax"/>
        </c:scaling>
        <c:delete val="0"/>
        <c:axPos val="b"/>
        <c:numFmt formatCode="[$-419]mmmm\ yy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2435352"/>
        <c:crossesAt val="0"/>
        <c:auto val="1"/>
        <c:lblOffset val="100"/>
        <c:baseTimeUnit val="months"/>
      </c:dateAx>
      <c:valAx>
        <c:axId val="522435352"/>
        <c:scaling>
          <c:orientation val="minMax"/>
          <c:max val="0.5"/>
          <c:min val="0.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243830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0.57418</cdr:x>
      <cdr:y>0.28738</cdr:y>
    </cdr:from>
    <cdr:to>
      <cdr:x>0.65464</cdr:x>
      <cdr:y>0.35637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A89D4E2E-EB17-404A-A66D-002C08B2F7E2}"/>
            </a:ext>
          </a:extLst>
        </cdr:cNvPr>
        <cdr:cNvCxnSpPr/>
      </cdr:nvCxnSpPr>
      <cdr:spPr>
        <a:xfrm xmlns:a="http://schemas.openxmlformats.org/drawingml/2006/main" flipV="1">
          <a:off x="3806052" y="1587087"/>
          <a:ext cx="533400" cy="38100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70C0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0.44898</cdr:x>
      <cdr:y>0.13022</cdr:y>
    </cdr:from>
    <cdr:to>
      <cdr:x>1</cdr:x>
      <cdr:y>0.30653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52800" y="719131"/>
          <a:ext cx="4114800" cy="973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>
              <a:solidFill>
                <a:srgbClr val="0070C0"/>
              </a:solidFill>
            </a:rPr>
            <a:t>Российское производство метизов</a:t>
          </a:r>
        </a:p>
      </cdr:txBody>
    </cdr:sp>
  </cdr:relSizeAnchor>
  <cdr:relSizeAnchor xmlns:cdr="http://schemas.openxmlformats.org/drawingml/2006/chartDrawing">
    <cdr:from>
      <cdr:x>0.55168</cdr:x>
      <cdr:y>0.6352</cdr:y>
    </cdr:from>
    <cdr:to>
      <cdr:x>0.60916</cdr:x>
      <cdr:y>0.68265</cdr:y>
    </cdr:to>
    <cdr:cxnSp macro="">
      <cdr:nvCxnSpPr>
        <cdr:cNvPr id="6" name="Прямая соединительная линия 5">
          <a:extLst xmlns:a="http://schemas.openxmlformats.org/drawingml/2006/main">
            <a:ext uri="{FF2B5EF4-FFF2-40B4-BE49-F238E27FC236}">
              <a16:creationId xmlns:a16="http://schemas.microsoft.com/office/drawing/2014/main" id="{CAAFEA46-C126-4E7C-8B4B-317E85CDFE53}"/>
            </a:ext>
          </a:extLst>
        </cdr:cNvPr>
        <cdr:cNvCxnSpPr/>
      </cdr:nvCxnSpPr>
      <cdr:spPr>
        <a:xfrm xmlns:a="http://schemas.openxmlformats.org/drawingml/2006/main">
          <a:off x="3656916" y="3507951"/>
          <a:ext cx="381000" cy="26203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C00000"/>
          </a:solidFill>
          <a:prstDash val="sysDot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0.60926</cdr:x>
      <cdr:y>0.65601</cdr:y>
    </cdr:from>
    <cdr:to>
      <cdr:x>0.87365</cdr:x>
      <cdr:y>0.79399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038611" y="3622874"/>
          <a:ext cx="1752589" cy="762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>
              <a:solidFill>
                <a:srgbClr val="C00000"/>
              </a:solidFill>
            </a:rPr>
            <a:t>Импорт</a:t>
          </a:r>
        </a:p>
      </cdr:txBody>
    </cdr:sp>
  </cdr:relSizeAnchor>
  <cdr:relSizeAnchor xmlns:cdr="http://schemas.openxmlformats.org/drawingml/2006/chartDrawing">
    <cdr:from>
      <cdr:x>0.17243</cdr:x>
      <cdr:y>0.02897</cdr:y>
    </cdr:from>
    <cdr:to>
      <cdr:x>0.96562</cdr:x>
      <cdr:y>0.14576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0" y="160017"/>
          <a:ext cx="5257800" cy="644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u="sng" dirty="0"/>
            <a:t>ЗАГРУЗКА МЕТИЗНОЙ ОТРАСЛИ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7E92FF1A-BF93-4E1C-B450-76127FECB31E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D9442976-3F43-4134-9664-C768E45AD9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41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115888"/>
            <a:ext cx="5707062" cy="3211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1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849313"/>
            <a:ext cx="5707062" cy="3211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64913" y="4305195"/>
            <a:ext cx="7941310" cy="2676584"/>
          </a:xfrm>
        </p:spPr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59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849313"/>
            <a:ext cx="5707062" cy="3211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178788" y="4380724"/>
            <a:ext cx="7941310" cy="2676584"/>
          </a:xfrm>
        </p:spPr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564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377825"/>
            <a:ext cx="5707062" cy="3211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178788" y="4078605"/>
            <a:ext cx="7941310" cy="1661654"/>
          </a:xfrm>
        </p:spPr>
        <p:txBody>
          <a:bodyPr/>
          <a:lstStyle/>
          <a:p>
            <a:pPr algn="just" defTabSz="802752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49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377825"/>
            <a:ext cx="5707062" cy="3211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178788" y="4078605"/>
            <a:ext cx="7941310" cy="1661654"/>
          </a:xfrm>
        </p:spPr>
        <p:txBody>
          <a:bodyPr/>
          <a:lstStyle/>
          <a:p>
            <a:pPr algn="just" defTabSz="802752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75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377825"/>
            <a:ext cx="5707062" cy="3211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178788" y="4078605"/>
            <a:ext cx="7941310" cy="1661654"/>
          </a:xfrm>
        </p:spPr>
        <p:txBody>
          <a:bodyPr/>
          <a:lstStyle/>
          <a:p>
            <a:pPr algn="just" defTabSz="802752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30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9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377825"/>
            <a:ext cx="5707062" cy="3211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426954" y="4380725"/>
            <a:ext cx="7941310" cy="1737184"/>
          </a:xfrm>
        </p:spPr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2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F9571-ACBD-47A5-94E3-6D9D1C13002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9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377825"/>
            <a:ext cx="5707062" cy="3211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178788" y="4078605"/>
            <a:ext cx="7941310" cy="1661654"/>
          </a:xfrm>
        </p:spPr>
        <p:txBody>
          <a:bodyPr/>
          <a:lstStyle/>
          <a:p>
            <a:pPr algn="just" defTabSz="802752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7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301625"/>
            <a:ext cx="5707062" cy="3211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64913" y="3700956"/>
            <a:ext cx="7941310" cy="3018041"/>
          </a:xfrm>
        </p:spPr>
        <p:txBody>
          <a:bodyPr/>
          <a:lstStyle/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26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377825"/>
            <a:ext cx="5707062" cy="3211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178788" y="4078605"/>
            <a:ext cx="7941310" cy="1661654"/>
          </a:xfrm>
        </p:spPr>
        <p:txBody>
          <a:bodyPr/>
          <a:lstStyle/>
          <a:p>
            <a:pPr algn="just" defTabSz="802752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08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42976-3F43-4134-9664-C768E45AD9E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27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849313"/>
            <a:ext cx="5707062" cy="3211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40830" y="4305195"/>
            <a:ext cx="7941310" cy="2676584"/>
          </a:xfrm>
        </p:spPr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F9571-ACBD-47A5-94E3-6D9D1C13002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683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849313"/>
            <a:ext cx="5707062" cy="3211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02871" y="4305195"/>
            <a:ext cx="7941310" cy="2676584"/>
          </a:xfrm>
        </p:spPr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F9571-ACBD-47A5-94E3-6D9D1C13002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0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83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83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83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83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83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2726741"/>
            <a:ext cx="1036272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3346940"/>
            <a:ext cx="1097232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08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6B07-7DBE-4D2E-8C05-D75C1168DF1E}" type="datetime1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3907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87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99505" y="1629867"/>
            <a:ext cx="6135370" cy="1732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99505" y="1629867"/>
            <a:ext cx="6135370" cy="1732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83897" y="6476616"/>
            <a:ext cx="177800" cy="250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839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9" r:id="rId7"/>
    <p:sldLayoutId id="2147483670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3" Type="http://schemas.openxmlformats.org/officeDocument/2006/relationships/image" Target="../media/image48.png"/><Relationship Id="rId7" Type="http://schemas.openxmlformats.org/officeDocument/2006/relationships/hyperlink" Target="http://www.rgtr.ru/" TargetMode="External"/><Relationship Id="rId12" Type="http://schemas.openxmlformats.org/officeDocument/2006/relationships/hyperlink" Target="https://t.me/rgtr_r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r@rspp.ru" TargetMode="External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5" Type="http://schemas.openxmlformats.org/officeDocument/2006/relationships/image" Target="../media/image56.png"/><Relationship Id="rId10" Type="http://schemas.openxmlformats.org/officeDocument/2006/relationships/image" Target="../media/image53.jpg"/><Relationship Id="rId4" Type="http://schemas.openxmlformats.org/officeDocument/2006/relationships/image" Target="../media/image49.jpg"/><Relationship Id="rId9" Type="http://schemas.openxmlformats.org/officeDocument/2006/relationships/image" Target="../media/image52.png"/><Relationship Id="rId14" Type="http://schemas.openxmlformats.org/officeDocument/2006/relationships/hyperlink" Target="https://www.youtube.com/channel/UClyL6upTyKnlDv_HU8uvJ6Q/playlis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26.jpeg"/><Relationship Id="rId5" Type="http://schemas.openxmlformats.org/officeDocument/2006/relationships/image" Target="../media/image21.png"/><Relationship Id="rId15" Type="http://schemas.microsoft.com/office/2007/relationships/hdphoto" Target="../media/hdphoto3.wdp"/><Relationship Id="rId10" Type="http://schemas.openxmlformats.org/officeDocument/2006/relationships/image" Target="../media/image25.jpeg"/><Relationship Id="rId4" Type="http://schemas.openxmlformats.org/officeDocument/2006/relationships/image" Target="../media/image20.png"/><Relationship Id="rId9" Type="http://schemas.openxmlformats.org/officeDocument/2006/relationships/image" Target="../media/image24.jpe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66800" y="1447800"/>
            <a:ext cx="10367010" cy="44877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82245" algn="ctr">
              <a:lnSpc>
                <a:spcPct val="100000"/>
              </a:lnSpc>
              <a:spcBef>
                <a:spcPts val="95"/>
              </a:spcBef>
            </a:pPr>
            <a:r>
              <a:rPr sz="2500" b="1" spc="75" dirty="0">
                <a:solidFill>
                  <a:srgbClr val="244060"/>
                </a:solidFill>
                <a:latin typeface="Times New Roman"/>
                <a:cs typeface="Times New Roman"/>
              </a:rPr>
              <a:t>КОМИТЕТ</a:t>
            </a:r>
            <a:r>
              <a:rPr sz="2500" b="1" spc="16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500" b="1" spc="50" dirty="0">
                <a:solidFill>
                  <a:srgbClr val="244060"/>
                </a:solidFill>
                <a:latin typeface="Times New Roman"/>
                <a:cs typeface="Times New Roman"/>
              </a:rPr>
              <a:t>ПО</a:t>
            </a:r>
            <a:r>
              <a:rPr sz="2500" b="1" spc="19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500" b="1" spc="85" dirty="0">
                <a:solidFill>
                  <a:srgbClr val="244060"/>
                </a:solidFill>
                <a:latin typeface="Times New Roman"/>
                <a:cs typeface="Times New Roman"/>
              </a:rPr>
              <a:t>ТЕХНИЧЕСКОМУ</a:t>
            </a:r>
            <a:r>
              <a:rPr sz="2500" b="1" spc="229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500" b="1" spc="55" dirty="0">
                <a:solidFill>
                  <a:srgbClr val="244060"/>
                </a:solidFill>
                <a:latin typeface="Times New Roman"/>
                <a:cs typeface="Times New Roman"/>
              </a:rPr>
              <a:t>РЕГУЛИРОВАНИЮ</a:t>
            </a: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R="112395" algn="ctr">
              <a:lnSpc>
                <a:spcPct val="100000"/>
              </a:lnSpc>
            </a:pPr>
            <a:r>
              <a:rPr sz="18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основан </a:t>
            </a:r>
            <a:r>
              <a:rPr sz="1800" b="1" dirty="0">
                <a:solidFill>
                  <a:srgbClr val="244060"/>
                </a:solidFill>
                <a:latin typeface="Times New Roman"/>
                <a:cs typeface="Times New Roman"/>
              </a:rPr>
              <a:t>в</a:t>
            </a:r>
            <a:r>
              <a:rPr sz="18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244060"/>
                </a:solidFill>
                <a:latin typeface="Times New Roman"/>
                <a:cs typeface="Times New Roman"/>
              </a:rPr>
              <a:t>2004</a:t>
            </a:r>
            <a:r>
              <a:rPr sz="2100" b="1" spc="-30" dirty="0">
                <a:solidFill>
                  <a:srgbClr val="244060"/>
                </a:solidFill>
                <a:latin typeface="Times New Roman"/>
                <a:cs typeface="Times New Roman"/>
              </a:rPr>
              <a:t> году</a:t>
            </a: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marR="5080" algn="ctr">
              <a:lnSpc>
                <a:spcPts val="3050"/>
              </a:lnSpc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РЕГУЛИРОВАНИЕ КАК ИНСТРУМЕНТ ЗАЩИТЫ ИНТЕРЕСОВ ПРОМЫШЛЕННОСТИ СТРАН ЕАЭС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СНГ</a:t>
            </a:r>
            <a:endParaRPr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R="558165" algn="ctr">
              <a:lnSpc>
                <a:spcPct val="100000"/>
              </a:lnSpc>
            </a:pPr>
            <a:r>
              <a:rPr sz="1800" b="1" spc="95" dirty="0">
                <a:solidFill>
                  <a:srgbClr val="244060"/>
                </a:solidFill>
                <a:latin typeface="Times New Roman"/>
                <a:cs typeface="Times New Roman"/>
              </a:rPr>
              <a:t>ЛОЦМАНОВ</a:t>
            </a:r>
            <a:r>
              <a:rPr sz="1800" b="1" spc="16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80" dirty="0">
                <a:solidFill>
                  <a:srgbClr val="244060"/>
                </a:solidFill>
                <a:latin typeface="Times New Roman"/>
                <a:cs typeface="Times New Roman"/>
              </a:rPr>
              <a:t>А.Н.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R="560705" algn="ctr">
              <a:lnSpc>
                <a:spcPct val="100000"/>
              </a:lnSpc>
            </a:pPr>
            <a:r>
              <a:rPr sz="1800" b="1" spc="100" dirty="0">
                <a:solidFill>
                  <a:srgbClr val="244060"/>
                </a:solidFill>
                <a:latin typeface="Times New Roman"/>
                <a:cs typeface="Times New Roman"/>
              </a:rPr>
              <a:t>Заместитель</a:t>
            </a:r>
            <a:r>
              <a:rPr sz="1800" b="1" spc="15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90" dirty="0">
                <a:solidFill>
                  <a:srgbClr val="244060"/>
                </a:solidFill>
                <a:latin typeface="Times New Roman"/>
                <a:cs typeface="Times New Roman"/>
              </a:rPr>
              <a:t>Председателя</a:t>
            </a:r>
            <a:r>
              <a:rPr sz="1800" b="1" spc="16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85" dirty="0">
                <a:solidFill>
                  <a:srgbClr val="244060"/>
                </a:solidFill>
                <a:latin typeface="Times New Roman"/>
                <a:cs typeface="Times New Roman"/>
              </a:rPr>
              <a:t>Комитета</a:t>
            </a:r>
            <a:r>
              <a:rPr sz="1800" b="1" spc="16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85" dirty="0">
                <a:solidFill>
                  <a:srgbClr val="244060"/>
                </a:solidFill>
                <a:latin typeface="Times New Roman"/>
                <a:cs typeface="Times New Roman"/>
              </a:rPr>
              <a:t>РСПП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629410" marR="2195195" algn="ctr">
              <a:lnSpc>
                <a:spcPct val="101099"/>
              </a:lnSpc>
            </a:pPr>
            <a:r>
              <a:rPr sz="1800" b="1" spc="90" dirty="0">
                <a:solidFill>
                  <a:srgbClr val="244060"/>
                </a:solidFill>
                <a:latin typeface="Times New Roman"/>
                <a:cs typeface="Times New Roman"/>
              </a:rPr>
              <a:t>Председатель Совета </a:t>
            </a:r>
            <a:r>
              <a:rPr sz="1800" b="1" spc="55" dirty="0">
                <a:solidFill>
                  <a:srgbClr val="244060"/>
                </a:solidFill>
                <a:latin typeface="Times New Roman"/>
                <a:cs typeface="Times New Roman"/>
              </a:rPr>
              <a:t>по</a:t>
            </a:r>
            <a:r>
              <a:rPr sz="1800" b="1" spc="6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244060"/>
                </a:solidFill>
                <a:latin typeface="Times New Roman"/>
                <a:cs typeface="Times New Roman"/>
              </a:rPr>
              <a:t>техническому регулированию </a:t>
            </a:r>
            <a:r>
              <a:rPr sz="1800" b="1" spc="5" dirty="0">
                <a:solidFill>
                  <a:srgbClr val="244060"/>
                </a:solidFill>
                <a:latin typeface="Times New Roman"/>
                <a:cs typeface="Times New Roman"/>
              </a:rPr>
              <a:t>и </a:t>
            </a:r>
            <a:r>
              <a:rPr sz="1800" b="1" spc="-434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100" dirty="0">
                <a:solidFill>
                  <a:srgbClr val="244060"/>
                </a:solidFill>
                <a:latin typeface="Times New Roman"/>
                <a:cs typeface="Times New Roman"/>
              </a:rPr>
              <a:t>стандартизации</a:t>
            </a:r>
            <a:r>
              <a:rPr sz="1800" b="1" spc="16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75" dirty="0">
                <a:solidFill>
                  <a:srgbClr val="244060"/>
                </a:solidFill>
                <a:latin typeface="Times New Roman"/>
                <a:cs typeface="Times New Roman"/>
              </a:rPr>
              <a:t>при</a:t>
            </a:r>
            <a:r>
              <a:rPr sz="1800" b="1" spc="23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244060"/>
                </a:solidFill>
                <a:latin typeface="Times New Roman"/>
                <a:cs typeface="Times New Roman"/>
              </a:rPr>
              <a:t>Минпромторге</a:t>
            </a:r>
            <a:r>
              <a:rPr sz="1800" b="1" spc="18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1800" b="1" spc="85" dirty="0">
                <a:solidFill>
                  <a:srgbClr val="244060"/>
                </a:solidFill>
                <a:latin typeface="Times New Roman"/>
                <a:cs typeface="Times New Roman"/>
              </a:rPr>
              <a:t>России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52400"/>
            <a:ext cx="4061811" cy="7576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75" y="791778"/>
            <a:ext cx="1947566" cy="142242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58883" y="1280160"/>
            <a:ext cx="716279" cy="5166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1258" y="2145305"/>
            <a:ext cx="522995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855" marR="5080" indent="-97790" algn="ctr">
              <a:lnSpc>
                <a:spcPct val="100000"/>
              </a:lnSpc>
              <a:spcBef>
                <a:spcPts val="95"/>
              </a:spcBef>
            </a:pPr>
            <a:r>
              <a:rPr lang="ru-RU" sz="2200" kern="1200" spc="-5" dirty="0">
                <a:solidFill>
                  <a:srgbClr val="001F5F"/>
                </a:solidFill>
                <a:latin typeface="Times New Roman"/>
                <a:ea typeface="+mn-ea"/>
                <a:cs typeface="Times New Roman"/>
              </a:rPr>
              <a:t> Доля отечественных отопительных приборов на российском рынке</a:t>
            </a:r>
            <a:endParaRPr sz="2200" kern="1200" spc="-5" dirty="0">
              <a:solidFill>
                <a:srgbClr val="001F5F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399" y="267270"/>
            <a:ext cx="72986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Радиаторы отопления. Введение госнадзора</a:t>
            </a:r>
            <a:endParaRPr sz="2400" dirty="0">
              <a:latin typeface="Times New Roman"/>
              <a:cs typeface="Times New Roman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090789" y="3089167"/>
            <a:ext cx="33454" cy="3091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130056" y="6180717"/>
            <a:ext cx="53913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3"/>
          <p:cNvSpPr txBox="1">
            <a:spLocks/>
          </p:cNvSpPr>
          <p:nvPr/>
        </p:nvSpPr>
        <p:spPr>
          <a:xfrm>
            <a:off x="400496" y="4445019"/>
            <a:ext cx="860505" cy="35073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09855" marR="5080" indent="-97790">
              <a:spcBef>
                <a:spcPts val="95"/>
              </a:spcBef>
            </a:pPr>
            <a:r>
              <a:rPr lang="ru-RU"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50%</a:t>
            </a:r>
            <a:endParaRPr lang="ru-RU" sz="2200" b="1" kern="1200" spc="-5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3"/>
          <p:cNvSpPr txBox="1">
            <a:spLocks/>
          </p:cNvSpPr>
          <p:nvPr/>
        </p:nvSpPr>
        <p:spPr>
          <a:xfrm>
            <a:off x="307077" y="3032883"/>
            <a:ext cx="860505" cy="35073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09855" marR="5080" indent="-97790">
              <a:spcBef>
                <a:spcPts val="95"/>
              </a:spcBef>
            </a:pPr>
            <a:r>
              <a:rPr lang="ru-RU"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100%</a:t>
            </a:r>
            <a:endParaRPr lang="ru-RU" sz="2200" b="1" kern="1200" spc="-5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3"/>
          <p:cNvSpPr txBox="1">
            <a:spLocks/>
          </p:cNvSpPr>
          <p:nvPr/>
        </p:nvSpPr>
        <p:spPr>
          <a:xfrm>
            <a:off x="1514964" y="6284087"/>
            <a:ext cx="819456" cy="31995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09855" marR="5080" indent="-97790">
              <a:spcBef>
                <a:spcPts val="95"/>
              </a:spcBef>
            </a:pPr>
            <a:r>
              <a:rPr lang="ru-RU"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2015</a:t>
            </a:r>
            <a:endParaRPr lang="ru-RU" sz="2000" b="1" kern="1200" spc="-5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"/>
          <p:cNvSpPr txBox="1">
            <a:spLocks/>
          </p:cNvSpPr>
          <p:nvPr/>
        </p:nvSpPr>
        <p:spPr>
          <a:xfrm>
            <a:off x="2334420" y="6292654"/>
            <a:ext cx="819456" cy="31995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09855" marR="5080" indent="-97790">
              <a:spcBef>
                <a:spcPts val="95"/>
              </a:spcBef>
            </a:pPr>
            <a:r>
              <a:rPr lang="ru-RU"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2016</a:t>
            </a:r>
            <a:endParaRPr lang="ru-RU" sz="2000" b="1" kern="1200" spc="-5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"/>
          <p:cNvSpPr txBox="1">
            <a:spLocks/>
          </p:cNvSpPr>
          <p:nvPr/>
        </p:nvSpPr>
        <p:spPr>
          <a:xfrm>
            <a:off x="3153876" y="6299631"/>
            <a:ext cx="819456" cy="31995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09855" marR="5080" indent="-97790">
              <a:spcBef>
                <a:spcPts val="95"/>
              </a:spcBef>
            </a:pPr>
            <a:r>
              <a:rPr lang="ru-RU"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2017</a:t>
            </a:r>
            <a:endParaRPr lang="ru-RU" sz="2000" b="1" kern="1200" spc="-5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"/>
          <p:cNvSpPr txBox="1">
            <a:spLocks/>
          </p:cNvSpPr>
          <p:nvPr/>
        </p:nvSpPr>
        <p:spPr>
          <a:xfrm>
            <a:off x="4003549" y="6302215"/>
            <a:ext cx="819456" cy="31995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09855" marR="5080" indent="-97790">
              <a:spcBef>
                <a:spcPts val="95"/>
              </a:spcBef>
            </a:pPr>
            <a:r>
              <a:rPr lang="ru-RU"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2018</a:t>
            </a:r>
            <a:endParaRPr lang="ru-RU" sz="2000" b="1" kern="1200" spc="-5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"/>
          <p:cNvSpPr txBox="1">
            <a:spLocks/>
          </p:cNvSpPr>
          <p:nvPr/>
        </p:nvSpPr>
        <p:spPr>
          <a:xfrm>
            <a:off x="4815713" y="6302215"/>
            <a:ext cx="819456" cy="31995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09855" marR="5080" indent="-97790">
              <a:spcBef>
                <a:spcPts val="95"/>
              </a:spcBef>
            </a:pPr>
            <a:r>
              <a:rPr lang="ru-RU"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2019</a:t>
            </a:r>
            <a:endParaRPr lang="ru-RU" sz="2000" b="1" kern="1200" spc="-5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34" name="object 3"/>
          <p:cNvSpPr txBox="1">
            <a:spLocks/>
          </p:cNvSpPr>
          <p:nvPr/>
        </p:nvSpPr>
        <p:spPr>
          <a:xfrm>
            <a:off x="5608606" y="6283093"/>
            <a:ext cx="819456" cy="31995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09855" marR="5080" indent="-97790">
              <a:spcBef>
                <a:spcPts val="95"/>
              </a:spcBef>
            </a:pPr>
            <a:r>
              <a:rPr lang="ru-RU"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2020</a:t>
            </a:r>
            <a:endParaRPr lang="ru-RU" sz="2000" b="1" kern="1200" spc="-5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35" name="CustomShape 1"/>
          <p:cNvSpPr/>
          <p:nvPr/>
        </p:nvSpPr>
        <p:spPr>
          <a:xfrm>
            <a:off x="0" y="891671"/>
            <a:ext cx="12192000" cy="148926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sp>
        <p:nvSpPr>
          <p:cNvPr id="5" name="Прямоугольник 4"/>
          <p:cNvSpPr/>
          <p:nvPr/>
        </p:nvSpPr>
        <p:spPr>
          <a:xfrm>
            <a:off x="1776433" y="5726803"/>
            <a:ext cx="100786" cy="453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02448" y="4073131"/>
            <a:ext cx="234176" cy="21075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object 3"/>
          <p:cNvSpPr txBox="1">
            <a:spLocks/>
          </p:cNvSpPr>
          <p:nvPr/>
        </p:nvSpPr>
        <p:spPr>
          <a:xfrm>
            <a:off x="1514964" y="5220720"/>
            <a:ext cx="860505" cy="35073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09855" marR="5080" indent="-97790">
              <a:spcBef>
                <a:spcPts val="95"/>
              </a:spcBef>
            </a:pPr>
            <a:r>
              <a:rPr lang="ru-RU"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17%</a:t>
            </a:r>
            <a:endParaRPr lang="ru-RU" sz="2200" b="1" kern="1200" spc="-5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3"/>
          <p:cNvSpPr txBox="1">
            <a:spLocks/>
          </p:cNvSpPr>
          <p:nvPr/>
        </p:nvSpPr>
        <p:spPr>
          <a:xfrm>
            <a:off x="5709981" y="3661645"/>
            <a:ext cx="860505" cy="35073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09855" marR="5080" indent="-97790">
              <a:spcBef>
                <a:spcPts val="95"/>
              </a:spcBef>
            </a:pPr>
            <a:r>
              <a:rPr lang="ru-RU"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70%</a:t>
            </a:r>
            <a:endParaRPr lang="ru-RU" sz="2200" b="1" kern="1200" spc="-5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0789" y="318539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16087" y="462130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125120" y="587129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121863" y="555632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114960" y="524040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117163" y="496287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107170" y="432037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104026" y="401782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100653" y="373566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091376" y="344910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019159" y="612878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500736" y="613499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216031" y="613212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375927" y="613291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1861886" y="4091407"/>
            <a:ext cx="3930650" cy="1631950"/>
          </a:xfrm>
          <a:custGeom>
            <a:avLst/>
            <a:gdLst>
              <a:gd name="connsiteX0" fmla="*/ 0 w 3930650"/>
              <a:gd name="connsiteY0" fmla="*/ 1631950 h 1631950"/>
              <a:gd name="connsiteX1" fmla="*/ 1276350 w 3930650"/>
              <a:gd name="connsiteY1" fmla="*/ 1435100 h 1631950"/>
              <a:gd name="connsiteX2" fmla="*/ 2336800 w 3930650"/>
              <a:gd name="connsiteY2" fmla="*/ 958850 h 1631950"/>
              <a:gd name="connsiteX3" fmla="*/ 3930650 w 3930650"/>
              <a:gd name="connsiteY3" fmla="*/ 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650" h="1631950">
                <a:moveTo>
                  <a:pt x="0" y="1631950"/>
                </a:moveTo>
                <a:cubicBezTo>
                  <a:pt x="443441" y="1589616"/>
                  <a:pt x="886883" y="1547283"/>
                  <a:pt x="1276350" y="1435100"/>
                </a:cubicBezTo>
                <a:cubicBezTo>
                  <a:pt x="1665817" y="1322917"/>
                  <a:pt x="1894417" y="1198033"/>
                  <a:pt x="2336800" y="958850"/>
                </a:cubicBezTo>
                <a:cubicBezTo>
                  <a:pt x="2779183" y="719667"/>
                  <a:pt x="3354916" y="359833"/>
                  <a:pt x="3930650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355" y="4021889"/>
            <a:ext cx="5086430" cy="216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object 3"/>
          <p:cNvSpPr txBox="1">
            <a:spLocks/>
          </p:cNvSpPr>
          <p:nvPr/>
        </p:nvSpPr>
        <p:spPr>
          <a:xfrm>
            <a:off x="6868355" y="1478206"/>
            <a:ext cx="5229955" cy="2094804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>
              <a:defRPr sz="2800" b="0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09855" marR="5080" indent="-97790" algn="ctr">
              <a:spcBef>
                <a:spcPts val="95"/>
              </a:spcBef>
            </a:pPr>
            <a:r>
              <a:rPr lang="ru-RU" sz="2200" b="1" kern="1200" spc="-5" dirty="0">
                <a:ea typeface="+mn-ea"/>
              </a:rPr>
              <a:t>С 2014 по 2019 гг.:</a:t>
            </a:r>
          </a:p>
          <a:p>
            <a:pPr marL="109855" marR="5080" indent="-97790" algn="ctr">
              <a:spcBef>
                <a:spcPts val="95"/>
              </a:spcBef>
            </a:pPr>
            <a:endParaRPr lang="ru-RU" sz="2200" b="1" kern="1200" spc="-5" dirty="0">
              <a:ea typeface="+mn-ea"/>
            </a:endParaRPr>
          </a:p>
          <a:p>
            <a:pPr marL="354965" marR="5080" indent="-342900" algn="just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2200" spc="-5" dirty="0">
                <a:ea typeface="+mn-ea"/>
              </a:rPr>
              <a:t>Создано 24 новых производства.</a:t>
            </a:r>
          </a:p>
          <a:p>
            <a:pPr marL="354965" marR="5080" indent="-342900" algn="just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2200" kern="1200" spc="-5" dirty="0">
                <a:ea typeface="+mn-ea"/>
              </a:rPr>
              <a:t>Вложено более 20 млрд. руб. частных инвестиций.</a:t>
            </a:r>
          </a:p>
          <a:p>
            <a:pPr marL="354965" marR="5080" indent="-342900" algn="just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2200" spc="-5" dirty="0">
                <a:ea typeface="+mn-ea"/>
              </a:rPr>
              <a:t>Создано свыше 30.000 рабочих мест.</a:t>
            </a:r>
            <a:endParaRPr lang="ru-RU" sz="2200" kern="1200" spc="-5" dirty="0">
              <a:ea typeface="+mn-ea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6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.etnews.com/photonews/2002/1275557_20200225181830_097_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1" t="8682" r="16321" b="7655"/>
          <a:stretch/>
        </p:blipFill>
        <p:spPr bwMode="auto">
          <a:xfrm>
            <a:off x="9275973" y="4560870"/>
            <a:ext cx="1989057" cy="219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715" y="1295400"/>
            <a:ext cx="11742475" cy="4947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Закон-спутник от 11.06.2021г. № 170-ФЗ: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 определены органы государственного контроля (надзора) за соблюдением требований ТР, контроль за которыми до 01.07.2021г. осуществлял Росстандарт и другие ФОИВ.</a:t>
            </a:r>
          </a:p>
          <a:p>
            <a:pPr algn="just">
              <a:spcAft>
                <a:spcPts val="600"/>
              </a:spcAft>
            </a:pP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Отсутствует механизм контроля за продукцией, включенной в ПП РФ </a:t>
            </a:r>
            <a:b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23.12.2021 г. № 2425 «Об утверждении единого перечня продукции, подлежащей обязательной сертификации, и единого перечня продукции, подлежащей декларированию соответствия».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3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Фактически отменен государственный контроль </a:t>
            </a:r>
          </a:p>
          <a:p>
            <a:pPr algn="just">
              <a:lnSpc>
                <a:spcPct val="90000"/>
              </a:lnSpc>
            </a:pPr>
            <a:r>
              <a:rPr lang="ru-RU" sz="23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и надзор за требованиями 17 ТР ЕАЭС</a:t>
            </a:r>
          </a:p>
          <a:p>
            <a:pPr marL="342900" indent="-342900" algn="just">
              <a:buAutoNum type="arabicPeriod"/>
            </a:pPr>
            <a:endParaRPr lang="ru-RU" sz="2100" b="1" dirty="0">
              <a:solidFill>
                <a:srgbClr val="002060"/>
              </a:solidFill>
            </a:endParaRPr>
          </a:p>
        </p:txBody>
      </p:sp>
      <p:sp>
        <p:nvSpPr>
          <p:cNvPr id="10" name="CustomShape 3"/>
          <p:cNvSpPr/>
          <p:nvPr/>
        </p:nvSpPr>
        <p:spPr>
          <a:xfrm>
            <a:off x="220139" y="177320"/>
            <a:ext cx="7532377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000000"/>
          </a:fontRef>
        </p:style>
        <p:txBody>
          <a:bodyPr wrap="square" lIns="90000" tIns="45000" rIns="90000" bIns="45000">
            <a:spAutoFit/>
          </a:bodyPr>
          <a:lstStyle/>
          <a:p>
            <a:r>
              <a:rPr lang="ru-RU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госнадзора</a:t>
            </a:r>
          </a:p>
        </p:txBody>
      </p:sp>
      <p:sp>
        <p:nvSpPr>
          <p:cNvPr id="11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502" y="168922"/>
            <a:ext cx="86058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Восстановление государственного контроля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0" y="1161704"/>
            <a:ext cx="9614534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Президент РСПП Шохин А.Н. направил обращения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200" dirty="0">
                <a:solidFill>
                  <a:srgbClr val="001F5F"/>
                </a:solidFill>
                <a:latin typeface="Times New Roman"/>
                <a:cs typeface="Times New Roman"/>
              </a:rPr>
              <a:t>заместителям Председателя Правительства </a:t>
            </a:r>
            <a:r>
              <a:rPr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РФ 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Мантурову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Д.В. и </a:t>
            </a:r>
            <a:r>
              <a:rPr sz="2200" spc="-35" dirty="0">
                <a:solidFill>
                  <a:srgbClr val="001F5F"/>
                </a:solidFill>
                <a:latin typeface="Times New Roman"/>
                <a:cs typeface="Times New Roman"/>
              </a:rPr>
              <a:t>Григоренко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Д.Ю. о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необходимости</a:t>
            </a:r>
            <a:r>
              <a:rPr sz="22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восстановления</a:t>
            </a: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 err="1">
                <a:solidFill>
                  <a:srgbClr val="001F5F"/>
                </a:solidFill>
                <a:latin typeface="Times New Roman"/>
                <a:cs typeface="Times New Roman"/>
              </a:rPr>
              <a:t>государственного</a:t>
            </a:r>
            <a:r>
              <a:rPr sz="22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 err="1">
                <a:solidFill>
                  <a:srgbClr val="001F5F"/>
                </a:solidFill>
                <a:latin typeface="Times New Roman"/>
                <a:cs typeface="Times New Roman"/>
              </a:rPr>
              <a:t>контроля</a:t>
            </a: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1F5F"/>
                </a:solidFill>
                <a:latin typeface="Times New Roman"/>
                <a:cs typeface="Times New Roman"/>
              </a:rPr>
              <a:t>(надзора) </a:t>
            </a:r>
            <a:r>
              <a:rPr lang="ru-RU"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за требованиями </a:t>
            </a:r>
            <a:br>
              <a:rPr lang="ru-RU" sz="2200" spc="-5" dirty="0">
                <a:solidFill>
                  <a:srgbClr val="001F5F"/>
                </a:solidFill>
                <a:latin typeface="Times New Roman"/>
                <a:cs typeface="Times New Roman"/>
              </a:rPr>
            </a:b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13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ТР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ЕАЭС</a:t>
            </a:r>
            <a:r>
              <a:rPr sz="22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и ПП </a:t>
            </a:r>
            <a:r>
              <a:rPr sz="2200" spc="-20" dirty="0">
                <a:solidFill>
                  <a:srgbClr val="001F5F"/>
                </a:solidFill>
                <a:latin typeface="Times New Roman"/>
                <a:cs typeface="Times New Roman"/>
              </a:rPr>
              <a:t>РФ</a:t>
            </a:r>
            <a:r>
              <a:rPr sz="22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№</a:t>
            </a:r>
            <a:r>
              <a:rPr sz="22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2425.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9444" y="4569300"/>
            <a:ext cx="9125146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220595" algn="l"/>
                <a:tab pos="3534410" algn="l"/>
                <a:tab pos="5398770" algn="l"/>
              </a:tabLst>
            </a:pPr>
            <a:r>
              <a:rPr lang="ru-RU"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28.08.2024г. подписано постановление Правительства РФ № 1154 </a:t>
            </a:r>
            <a:br>
              <a:rPr lang="ru-RU"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</a:br>
            <a:r>
              <a:rPr lang="ru-RU"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 проведении эксперимента по восстановлению госнадзора </a:t>
            </a:r>
            <a:br>
              <a:rPr lang="ru-RU"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</a:br>
            <a:r>
              <a:rPr lang="ru-RU"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за оборотом цемента, строительных смесей, </a:t>
            </a:r>
            <a:br>
              <a:rPr lang="ru-RU"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</a:br>
            <a:r>
              <a:rPr lang="ru-RU"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радиаторов отопления, </a:t>
            </a:r>
            <a:r>
              <a:rPr lang="ru-RU"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кабельной продукции</a:t>
            </a:r>
            <a:r>
              <a:rPr lang="ru-RU"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. </a:t>
            </a:r>
            <a:br>
              <a:rPr lang="ru-RU"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</a:br>
            <a:r>
              <a:rPr lang="ru-RU" sz="2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РСПП подключился к участию в эксперименте</a:t>
            </a:r>
            <a:endParaRPr sz="22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90800" y="2824509"/>
            <a:ext cx="9309734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1978660" algn="l"/>
                <a:tab pos="3597275" algn="l"/>
                <a:tab pos="5208270" algn="l"/>
                <a:tab pos="5574030" algn="l"/>
              </a:tabLst>
            </a:pPr>
            <a:r>
              <a:rPr lang="ru-RU" sz="2200" dirty="0">
                <a:solidFill>
                  <a:srgbClr val="001F5F"/>
                </a:solidFill>
                <a:latin typeface="Times New Roman"/>
                <a:cs typeface="Times New Roman"/>
              </a:rPr>
              <a:t>23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.0</a:t>
            </a:r>
            <a:r>
              <a:rPr lang="ru-RU" sz="2200" dirty="0">
                <a:solidFill>
                  <a:srgbClr val="001F5F"/>
                </a:solidFill>
                <a:latin typeface="Times New Roman"/>
                <a:cs typeface="Times New Roman"/>
              </a:rPr>
              <a:t>7</a:t>
            </a:r>
            <a:r>
              <a:rPr sz="2200" dirty="0">
                <a:solidFill>
                  <a:srgbClr val="001F5F"/>
                </a:solidFill>
                <a:latin typeface="Times New Roman"/>
                <a:cs typeface="Times New Roman"/>
              </a:rPr>
              <a:t>.202</a:t>
            </a:r>
            <a:r>
              <a:rPr lang="ru-RU" sz="2200" dirty="0">
                <a:solidFill>
                  <a:srgbClr val="001F5F"/>
                </a:solidFill>
                <a:latin typeface="Times New Roman"/>
                <a:cs typeface="Times New Roman"/>
              </a:rPr>
              <a:t>4г. </a:t>
            </a:r>
            <a:r>
              <a:rPr lang="ru-RU"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 совещании у Первого заместителя Председателя Правительства РФ </a:t>
            </a:r>
            <a:r>
              <a:rPr lang="ru-RU" sz="2200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Мантурова</a:t>
            </a:r>
            <a:r>
              <a:rPr lang="ru-RU" sz="2200" spc="-5" dirty="0">
                <a:solidFill>
                  <a:srgbClr val="001F5F"/>
                </a:solidFill>
                <a:latin typeface="Times New Roman"/>
                <a:cs typeface="Times New Roman"/>
              </a:rPr>
              <a:t> Д.В. принято решение о проведении эксперимента по по восстановлению госнадзора за оборотом цемента, строительных смесей, радиаторов отопления, кабельной продукции. 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28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830" y="2709680"/>
            <a:ext cx="1793748" cy="150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pic>
        <p:nvPicPr>
          <p:cNvPr id="12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460" y="1146627"/>
            <a:ext cx="1443598" cy="1350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59" y="4497711"/>
            <a:ext cx="1060676" cy="1133995"/>
          </a:xfrm>
          <a:prstGeom prst="rect">
            <a:avLst/>
          </a:prstGeom>
        </p:spPr>
      </p:pic>
      <p:pic>
        <p:nvPicPr>
          <p:cNvPr id="14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8122" y="5523741"/>
            <a:ext cx="1124456" cy="1062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6" b="20850"/>
          <a:stretch/>
        </p:blipFill>
        <p:spPr>
          <a:xfrm>
            <a:off x="179421" y="4648200"/>
            <a:ext cx="1291843" cy="762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1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4"/>
          <p:cNvSpPr/>
          <p:nvPr/>
        </p:nvSpPr>
        <p:spPr>
          <a:xfrm>
            <a:off x="3559891" y="1475695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3645751" y="1561353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3731409" y="164701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7"/>
          <p:cNvSpPr/>
          <p:nvPr/>
        </p:nvSpPr>
        <p:spPr>
          <a:xfrm>
            <a:off x="3817066" y="173287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sp>
        <p:nvSpPr>
          <p:cNvPr id="20" name="CustomShape 8"/>
          <p:cNvSpPr/>
          <p:nvPr/>
        </p:nvSpPr>
        <p:spPr>
          <a:xfrm>
            <a:off x="5048125" y="1904185"/>
            <a:ext cx="6950746" cy="2882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Президент Российской Федерации Путин В.В.: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«Дело в том, что контрафакт тоже приобретает сложные формы. Там ещё разобраться нужно». </a:t>
            </a:r>
          </a:p>
          <a:p>
            <a:pPr algn="just"/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стенограммы</a:t>
            </a:r>
            <a:r>
              <a:rPr lang="ru-RU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55" y="1772462"/>
            <a:ext cx="4706432" cy="2903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CustomShape 8"/>
          <p:cNvSpPr/>
          <p:nvPr/>
        </p:nvSpPr>
        <p:spPr>
          <a:xfrm>
            <a:off x="457200" y="5105400"/>
            <a:ext cx="3966742" cy="10360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Владимира Путина с членами «Деловой России» </a:t>
            </a:r>
          </a:p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мая 2025 года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59342" y="128716"/>
            <a:ext cx="6601097" cy="46848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2400" kern="0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Борьба с контрафактом</a:t>
            </a:r>
            <a:endParaRPr lang="ru-RU" sz="24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0018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3"/>
          <p:cNvSpPr/>
          <p:nvPr/>
        </p:nvSpPr>
        <p:spPr>
          <a:xfrm>
            <a:off x="228600" y="218836"/>
            <a:ext cx="8302536" cy="4204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Метизная отрасль</a:t>
            </a:r>
            <a:endParaRPr lang="ru-RU" sz="2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3559891" y="1475695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3645751" y="1561353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3731409" y="164701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7"/>
          <p:cNvSpPr/>
          <p:nvPr/>
        </p:nvSpPr>
        <p:spPr>
          <a:xfrm>
            <a:off x="3817066" y="173287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267719"/>
              </p:ext>
            </p:extLst>
          </p:nvPr>
        </p:nvGraphicFramePr>
        <p:xfrm>
          <a:off x="216720" y="3362257"/>
          <a:ext cx="3991819" cy="298806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805824">
                  <a:extLst>
                    <a:ext uri="{9D8B030D-6E8A-4147-A177-3AD203B41FA5}">
                      <a16:colId xmlns:a16="http://schemas.microsoft.com/office/drawing/2014/main" val="3172326033"/>
                    </a:ext>
                  </a:extLst>
                </a:gridCol>
                <a:gridCol w="1045475">
                  <a:extLst>
                    <a:ext uri="{9D8B030D-6E8A-4147-A177-3AD203B41FA5}">
                      <a16:colId xmlns:a16="http://schemas.microsoft.com/office/drawing/2014/main" val="3322742902"/>
                    </a:ext>
                  </a:extLst>
                </a:gridCol>
                <a:gridCol w="1140520">
                  <a:extLst>
                    <a:ext uri="{9D8B030D-6E8A-4147-A177-3AD203B41FA5}">
                      <a16:colId xmlns:a16="http://schemas.microsoft.com/office/drawing/2014/main" val="851947129"/>
                    </a:ext>
                  </a:extLst>
                </a:gridCol>
              </a:tblGrid>
              <a:tr h="1041566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Июнь 2025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Июль 2025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326050"/>
                  </a:ext>
                </a:extLst>
              </a:tr>
              <a:tr h="772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Загрузка мощностей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45%</a:t>
                      </a:r>
                      <a:endParaRPr lang="ru-RU" sz="4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40%</a:t>
                      </a:r>
                      <a:endParaRPr lang="ru-RU" sz="4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184076"/>
                  </a:ext>
                </a:extLst>
              </a:tr>
              <a:tr h="10835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Импорт метизов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20%</a:t>
                      </a:r>
                      <a:endParaRPr lang="ru-RU" sz="40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30%</a:t>
                      </a:r>
                      <a:endParaRPr lang="ru-RU" sz="40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74947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4572000" y="1099194"/>
          <a:ext cx="7467600" cy="552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7086600" y="5959662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287000" y="595024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82" y="1165735"/>
            <a:ext cx="3972234" cy="220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647111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3"/>
          <p:cNvSpPr/>
          <p:nvPr/>
        </p:nvSpPr>
        <p:spPr>
          <a:xfrm>
            <a:off x="76200" y="229577"/>
            <a:ext cx="8302536" cy="4204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Президента РФ от </a:t>
            </a:r>
            <a:r>
              <a:rPr lang="en-US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16.07.2025</a:t>
            </a:r>
            <a:r>
              <a:rPr lang="ru-RU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3559891" y="1475695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3645751" y="1561353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3731409" y="164701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7"/>
          <p:cNvSpPr/>
          <p:nvPr/>
        </p:nvSpPr>
        <p:spPr>
          <a:xfrm>
            <a:off x="3817066" y="173287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8"/>
          <p:cNvSpPr/>
          <p:nvPr/>
        </p:nvSpPr>
        <p:spPr>
          <a:xfrm>
            <a:off x="342900" y="1475695"/>
            <a:ext cx="11506200" cy="50524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 algn="just"/>
            <a:r>
              <a:rPr lang="ru-RU" sz="25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Пр-1608, п. 1в)-1</a:t>
            </a:r>
          </a:p>
          <a:p>
            <a:pPr algn="just"/>
            <a:endParaRPr lang="ru-RU" sz="2500" b="1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500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ранее данных поручений </a:t>
            </a:r>
            <a:r>
              <a:rPr lang="ru-RU" sz="25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внесение в законодательство Российской Федерации </a:t>
            </a:r>
            <a:r>
              <a:rPr lang="ru-RU" sz="2500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изменений, предусматривающих</a:t>
            </a:r>
            <a:r>
              <a:rPr lang="ru-RU" sz="25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5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механизмов контроля (надзора) за выполнением обязательных требований технических регламентов, </a:t>
            </a:r>
            <a:r>
              <a:rPr lang="ru-RU" sz="2500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посредством установления порядка выявления продукции, документы об оценке (подтверждении) соответствия которой отсутствуют в нарушение требований законодательства Российской Федерации.</a:t>
            </a:r>
          </a:p>
          <a:p>
            <a:pPr algn="just"/>
            <a:endParaRPr lang="ru-RU" sz="2500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b="1" i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Ответственный: </a:t>
            </a:r>
            <a:r>
              <a:rPr lang="ru-RU" sz="2500" spc="-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Мишустин</a:t>
            </a:r>
            <a:r>
              <a:rPr lang="ru-RU" sz="2500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 Владимирович.</a:t>
            </a:r>
          </a:p>
          <a:p>
            <a:pPr algn="just"/>
            <a:endParaRPr lang="ru-RU" sz="2500" b="1" i="1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b="1" i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исполнения: </a:t>
            </a:r>
            <a:r>
              <a:rPr lang="ru-RU" sz="2500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декабря 2025 года.</a:t>
            </a:r>
          </a:p>
        </p:txBody>
      </p:sp>
      <p:sp>
        <p:nvSpPr>
          <p:cNvPr id="21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5758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3"/>
          <p:cNvSpPr/>
          <p:nvPr/>
        </p:nvSpPr>
        <p:spPr>
          <a:xfrm>
            <a:off x="76200" y="229577"/>
            <a:ext cx="8302536" cy="4204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Президента РФ от </a:t>
            </a:r>
            <a:r>
              <a:rPr lang="en-US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16.07.2025</a:t>
            </a:r>
            <a:r>
              <a:rPr lang="ru-RU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3559891" y="1475695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3645751" y="1561353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3731409" y="164701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7"/>
          <p:cNvSpPr/>
          <p:nvPr/>
        </p:nvSpPr>
        <p:spPr>
          <a:xfrm>
            <a:off x="3817066" y="173287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8"/>
          <p:cNvSpPr/>
          <p:nvPr/>
        </p:nvSpPr>
        <p:spPr>
          <a:xfrm>
            <a:off x="228600" y="1295400"/>
            <a:ext cx="11582400" cy="50524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 algn="just"/>
            <a:r>
              <a:rPr lang="ru-RU" sz="25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Пр-1608, п. 1в)-2</a:t>
            </a:r>
          </a:p>
          <a:p>
            <a:pPr algn="just"/>
            <a:endParaRPr lang="ru-RU" sz="2500" b="1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прекращения действия или </a:t>
            </a:r>
            <a:r>
              <a:rPr lang="ru-RU" sz="25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признания недействительными на территории Российской Федерации документов об оценке (подтверждении) соответствия продукции, выданных (принятых) в государствах – членах ЕАЭС с нарушением обязательных требований либо установленных процедур подтверждения </a:t>
            </a:r>
            <a:r>
              <a:rPr lang="ru-RU" sz="2500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продукции, а также создание механизмов приостановления выпуска в обращение, приостановления обращения и изъятия с рынка такой продукции</a:t>
            </a:r>
            <a:r>
              <a:rPr lang="ru-RU" sz="25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sz="2500" b="1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b="1" i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Ответственный: </a:t>
            </a:r>
            <a:r>
              <a:rPr lang="ru-RU" sz="2500" spc="-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Мишустин</a:t>
            </a:r>
            <a:r>
              <a:rPr lang="ru-RU" sz="2500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 Владимирович.</a:t>
            </a:r>
          </a:p>
          <a:p>
            <a:pPr algn="just"/>
            <a:endParaRPr lang="ru-RU" sz="2500" b="1" spc="-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b="1" i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исполнения: </a:t>
            </a:r>
            <a:r>
              <a:rPr lang="ru-RU" sz="2500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декабря 2025 года.</a:t>
            </a:r>
          </a:p>
        </p:txBody>
      </p:sp>
      <p:sp>
        <p:nvSpPr>
          <p:cNvPr id="21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3270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002" y="218313"/>
            <a:ext cx="86058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kern="1200" spc="-15" dirty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Восстановление государственного контроля (надзора)</a:t>
            </a:r>
            <a:endParaRPr sz="2400" b="1" kern="1200" spc="-15" dirty="0">
              <a:solidFill>
                <a:srgbClr val="C00000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001" y="2470323"/>
            <a:ext cx="12055997" cy="5111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2220595" algn="l"/>
                <a:tab pos="3534410" algn="l"/>
                <a:tab pos="5398770" algn="l"/>
              </a:tabLst>
            </a:pPr>
            <a:r>
              <a:rPr lang="ru-RU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РСПП поддержал законопроект </a:t>
            </a:r>
            <a:r>
              <a:rPr lang="ru-RU" sz="2400" b="1" spc="-10" dirty="0" err="1">
                <a:solidFill>
                  <a:srgbClr val="C00000"/>
                </a:solidFill>
                <a:latin typeface="Times New Roman"/>
                <a:cs typeface="Times New Roman"/>
              </a:rPr>
              <a:t>Минпромторга</a:t>
            </a:r>
            <a:r>
              <a:rPr lang="ru-RU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России по восстановлению государственного контроля (надзора) за  17 ТР ЕАЭС и ПП 2425, которым предусматривается</a:t>
            </a:r>
            <a:r>
              <a:rPr lang="en-US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lang="ru-RU" sz="2400" b="1" spc="-1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algn="ctr">
              <a:spcBef>
                <a:spcPts val="100"/>
              </a:spcBef>
              <a:tabLst>
                <a:tab pos="2220595" algn="l"/>
                <a:tab pos="3534410" algn="l"/>
                <a:tab pos="5398770" algn="l"/>
              </a:tabLst>
            </a:pPr>
            <a:endParaRPr lang="ru-RU" sz="2400" b="1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220595" algn="l"/>
                <a:tab pos="3534410" algn="l"/>
                <a:tab pos="5398770" algn="l"/>
              </a:tabLst>
            </a:pPr>
            <a:r>
              <a:rPr lang="ru-RU"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Установление нового вида федерального государственного контроля (надзора) - федеральный государственный контроль (надзор) за соблюдением обязательных требований к отдельным видам промышленной продукции в 488-ФЗ                                                «О промышленной политике в Российской Федерации».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220595" algn="l"/>
                <a:tab pos="3534410" algn="l"/>
                <a:tab pos="5398770" algn="l"/>
              </a:tabLst>
            </a:pPr>
            <a:endParaRPr lang="ru-RU" sz="2400" b="1" spc="-10" dirty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220595" algn="l"/>
                <a:tab pos="3534410" algn="l"/>
                <a:tab pos="5398770" algn="l"/>
              </a:tabLst>
            </a:pPr>
            <a:r>
              <a:rPr lang="ru-RU"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br>
              <a:rPr lang="ru-RU"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</a:br>
            <a:endParaRPr sz="24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57452"/>
            <a:ext cx="1051310" cy="1123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53735"/>
            <a:ext cx="1375756" cy="1131416"/>
          </a:xfrm>
          <a:prstGeom prst="rect">
            <a:avLst/>
          </a:prstGeom>
        </p:spPr>
      </p:pic>
      <p:pic>
        <p:nvPicPr>
          <p:cNvPr id="14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0600" y="1166913"/>
            <a:ext cx="1119229" cy="11182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2B64E4-0D9B-4662-82A7-BAC4A3B899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22" y="90787"/>
            <a:ext cx="4046059" cy="75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99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2039620"/>
            <a:chOff x="0" y="0"/>
            <a:chExt cx="12192000" cy="203962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20391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095"/>
              <a:ext cx="12192000" cy="1981200"/>
            </a:xfrm>
            <a:custGeom>
              <a:avLst/>
              <a:gdLst/>
              <a:ahLst/>
              <a:cxnLst/>
              <a:rect l="l" t="t" r="r" b="b"/>
              <a:pathLst>
                <a:path w="12192000" h="1981200">
                  <a:moveTo>
                    <a:pt x="12192000" y="0"/>
                  </a:moveTo>
                  <a:lnTo>
                    <a:pt x="0" y="0"/>
                  </a:lnTo>
                  <a:lnTo>
                    <a:pt x="0" y="1981200"/>
                  </a:lnTo>
                  <a:lnTo>
                    <a:pt x="12192000" y="19812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50263" y="493598"/>
            <a:ext cx="84308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250" dirty="0">
                <a:solidFill>
                  <a:srgbClr val="F1F1F1"/>
                </a:solidFill>
                <a:latin typeface="Times New Roman"/>
                <a:cs typeface="Times New Roman"/>
              </a:rPr>
              <a:t>Спасибо</a:t>
            </a:r>
            <a:r>
              <a:rPr sz="6000" b="1" spc="570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6000" b="1" spc="150" dirty="0">
                <a:solidFill>
                  <a:srgbClr val="F1F1F1"/>
                </a:solidFill>
                <a:latin typeface="Times New Roman"/>
                <a:cs typeface="Times New Roman"/>
              </a:rPr>
              <a:t>за</a:t>
            </a:r>
            <a:r>
              <a:rPr sz="6000" b="1" spc="585" dirty="0">
                <a:solidFill>
                  <a:srgbClr val="F1F1F1"/>
                </a:solidFill>
                <a:latin typeface="Times New Roman"/>
                <a:cs typeface="Times New Roman"/>
              </a:rPr>
              <a:t> </a:t>
            </a:r>
            <a:r>
              <a:rPr sz="6000" b="1" spc="300" dirty="0">
                <a:solidFill>
                  <a:srgbClr val="F1F1F1"/>
                </a:solidFill>
                <a:latin typeface="Times New Roman"/>
                <a:cs typeface="Times New Roman"/>
              </a:rPr>
              <a:t>внимание!</a:t>
            </a:r>
            <a:endParaRPr sz="600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8752" y="3396996"/>
            <a:ext cx="1141171" cy="63398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42025" y="4433220"/>
            <a:ext cx="1999107" cy="199910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633206" y="2166579"/>
            <a:ext cx="3117850" cy="1818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7325">
              <a:lnSpc>
                <a:spcPct val="147100"/>
              </a:lnSpc>
              <a:spcBef>
                <a:spcPts val="95"/>
              </a:spcBef>
            </a:pPr>
            <a:r>
              <a:rPr sz="40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pptr@rspp.ru </a:t>
            </a:r>
            <a:r>
              <a:rPr sz="40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4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w</a:t>
            </a:r>
            <a:r>
              <a:rPr sz="40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w</a:t>
            </a:r>
            <a:r>
              <a:rPr sz="4000" u="heavy" spc="-2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w</a:t>
            </a:r>
            <a:r>
              <a:rPr sz="4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.R</a:t>
            </a:r>
            <a:r>
              <a:rPr sz="40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G</a:t>
            </a:r>
            <a:r>
              <a:rPr sz="4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TR</a:t>
            </a:r>
            <a:r>
              <a:rPr sz="40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.</a:t>
            </a:r>
            <a:r>
              <a:rPr sz="4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ru</a:t>
            </a:r>
            <a:endParaRPr sz="4000" dirty="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64095" y="2593848"/>
            <a:ext cx="655320" cy="569976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6095" y="2404872"/>
            <a:ext cx="6323330" cy="1681480"/>
          </a:xfrm>
          <a:custGeom>
            <a:avLst/>
            <a:gdLst/>
            <a:ahLst/>
            <a:cxnLst/>
            <a:rect l="l" t="t" r="r" b="b"/>
            <a:pathLst>
              <a:path w="6323330" h="1681479">
                <a:moveTo>
                  <a:pt x="6323076" y="0"/>
                </a:moveTo>
                <a:lnTo>
                  <a:pt x="0" y="0"/>
                </a:lnTo>
                <a:lnTo>
                  <a:pt x="0" y="1680971"/>
                </a:lnTo>
                <a:lnTo>
                  <a:pt x="6323076" y="1680971"/>
                </a:lnTo>
                <a:lnTo>
                  <a:pt x="6323076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1241247" y="2868929"/>
            <a:ext cx="4727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95655" algn="l"/>
                <a:tab pos="2246630" algn="l"/>
              </a:tabLst>
            </a:pPr>
            <a:r>
              <a:rPr sz="4000" b="1" spc="295" dirty="0">
                <a:solidFill>
                  <a:srgbClr val="001F5F"/>
                </a:solidFill>
                <a:latin typeface="Times New Roman"/>
                <a:cs typeface="Times New Roman"/>
              </a:rPr>
              <a:t>+</a:t>
            </a:r>
            <a:r>
              <a:rPr sz="4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7</a:t>
            </a:r>
            <a:r>
              <a:rPr sz="40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4000" b="1" spc="290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4000" b="1" spc="295" dirty="0">
                <a:solidFill>
                  <a:srgbClr val="001F5F"/>
                </a:solidFill>
                <a:latin typeface="Times New Roman"/>
                <a:cs typeface="Times New Roman"/>
              </a:rPr>
              <a:t>495</a:t>
            </a:r>
            <a:r>
              <a:rPr sz="4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r>
              <a:rPr sz="40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4000" b="1" spc="295" dirty="0">
                <a:solidFill>
                  <a:srgbClr val="001F5F"/>
                </a:solidFill>
                <a:latin typeface="Times New Roman"/>
                <a:cs typeface="Times New Roman"/>
              </a:rPr>
              <a:t>66</a:t>
            </a:r>
            <a:r>
              <a:rPr sz="4000" b="1" spc="340" dirty="0">
                <a:solidFill>
                  <a:srgbClr val="001F5F"/>
                </a:solidFill>
                <a:latin typeface="Times New Roman"/>
                <a:cs typeface="Times New Roman"/>
              </a:rPr>
              <a:t>3</a:t>
            </a:r>
            <a:r>
              <a:rPr sz="4000" b="1" spc="295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4000" b="1" spc="300" dirty="0">
                <a:solidFill>
                  <a:srgbClr val="001F5F"/>
                </a:solidFill>
                <a:latin typeface="Times New Roman"/>
                <a:cs typeface="Times New Roman"/>
              </a:rPr>
              <a:t>04</a:t>
            </a:r>
            <a:r>
              <a:rPr sz="4000" b="1" spc="295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4000" b="1" spc="300" dirty="0">
                <a:solidFill>
                  <a:srgbClr val="001F5F"/>
                </a:solidFill>
                <a:latin typeface="Times New Roman"/>
                <a:cs typeface="Times New Roman"/>
              </a:rPr>
              <a:t>50</a:t>
            </a:r>
            <a:endParaRPr sz="4000" dirty="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4800" y="2880360"/>
            <a:ext cx="664463" cy="67360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644651" y="4334255"/>
            <a:ext cx="1292860" cy="1710055"/>
            <a:chOff x="644651" y="4334255"/>
            <a:chExt cx="1292860" cy="1710055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0851" y="4334255"/>
              <a:ext cx="1101852" cy="5029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651" y="4750307"/>
              <a:ext cx="1292352" cy="129387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52373" y="6090310"/>
            <a:ext cx="1273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100"/>
              </a:spcBef>
            </a:pP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2"/>
              </a:rPr>
              <a:t>Telegram-канал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2"/>
              </a:rPr>
              <a:t>- </a:t>
            </a:r>
            <a:r>
              <a:rPr sz="1200" spc="-30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h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tt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p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s://t.</a:t>
            </a:r>
            <a:r>
              <a:rPr sz="1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m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e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/r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g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tr_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ru</a:t>
            </a:r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97185" y="4850850"/>
            <a:ext cx="1075277" cy="107653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608579" y="6081776"/>
            <a:ext cx="2263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marR="5080" indent="-356870">
              <a:lnSpc>
                <a:spcPct val="100000"/>
              </a:lnSpc>
              <a:spcBef>
                <a:spcPts val="100"/>
              </a:spcBef>
            </a:pPr>
            <a:r>
              <a:rPr sz="12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4"/>
              </a:rPr>
              <a:t>YouTube</a:t>
            </a:r>
            <a:r>
              <a:rPr sz="1200" u="sng" spc="-20" dirty="0">
                <a:solidFill>
                  <a:srgbClr val="006FC0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4"/>
              </a:rPr>
              <a:t>-канал </a:t>
            </a:r>
            <a:r>
              <a:rPr sz="12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4"/>
              </a:rPr>
              <a:t>Комитета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4"/>
              </a:rPr>
              <a:t>РСПП </a:t>
            </a:r>
            <a:r>
              <a:rPr sz="1200" spc="-305" dirty="0">
                <a:solidFill>
                  <a:srgbClr val="0000FF"/>
                </a:solidFill>
                <a:latin typeface="Microsoft Sans Serif"/>
                <a:cs typeface="Microsoft Sans Serif"/>
                <a:hlinkClick r:id="rId14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4"/>
              </a:rPr>
              <a:t>по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4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14"/>
              </a:rPr>
              <a:t>техрегулированию</a:t>
            </a:r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92873" y="4445660"/>
            <a:ext cx="985854" cy="2252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038" y="1050830"/>
            <a:ext cx="738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В 2000-е нам были навязаны ложные цели:</a:t>
            </a:r>
            <a:endParaRPr lang="ru-RU" sz="2800" b="1" spc="-2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605844" y="194987"/>
            <a:ext cx="25834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Ложные цели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8300" y="1554285"/>
            <a:ext cx="6608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1. «Все стандарты добровольные»</a:t>
            </a:r>
            <a:endParaRPr lang="ru-RU" sz="2400" b="1" spc="-2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519" y="3337011"/>
            <a:ext cx="1187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2. «Один производитель, одно испытание и свободная торговля по всему миру»</a:t>
            </a:r>
            <a:endParaRPr lang="ru-RU" sz="2400" b="1" spc="-2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830" y="5016078"/>
            <a:ext cx="1025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3. «Не надо </a:t>
            </a:r>
            <a:r>
              <a:rPr lang="ru-RU" sz="2400" b="1" spc="-25" dirty="0" err="1">
                <a:solidFill>
                  <a:srgbClr val="001F5F"/>
                </a:solidFill>
                <a:latin typeface="Times New Roman"/>
                <a:cs typeface="Times New Roman"/>
              </a:rPr>
              <a:t>кошмарить</a:t>
            </a:r>
            <a:r>
              <a:rPr lang="ru-RU"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бизнес! Госконтроль мешает бизнесу»</a:t>
            </a:r>
            <a:endParaRPr lang="ru-RU" sz="2400" b="1" spc="-2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3379" y="2151654"/>
            <a:ext cx="6155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В США более 10 000 обязательных стандартов.</a:t>
            </a:r>
          </a:p>
          <a:p>
            <a:r>
              <a:rPr lang="ru-RU"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В ЕС – несколько тысяч обязательных стандартов, в </a:t>
            </a:r>
            <a:r>
              <a:rPr lang="ru-RU" sz="2200" spc="-25" dirty="0" err="1">
                <a:solidFill>
                  <a:srgbClr val="001F5F"/>
                </a:solidFill>
                <a:latin typeface="Times New Roman"/>
                <a:cs typeface="Times New Roman"/>
              </a:rPr>
              <a:t>т.ч</a:t>
            </a:r>
            <a:r>
              <a:rPr lang="ru-RU"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. 444 стандартов на стройматериалы.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2197" y="4039072"/>
            <a:ext cx="8065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spc="-25" dirty="0">
                <a:solidFill>
                  <a:srgbClr val="001F5F"/>
                </a:solidFill>
                <a:latin typeface="Times New Roman"/>
                <a:cs typeface="Times New Roman"/>
              </a:rPr>
              <a:t>В ЕС Германия и Франция признают сертификаты только своих органов по сертификации.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1" y="5561637"/>
            <a:ext cx="8843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-2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Госконтроль не только обеспечивает безопасность продукции, но и защищает интересы добросовестной промышленности, которая не может конкурировать с фальсификаторами. </a:t>
            </a: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7" y="3895559"/>
            <a:ext cx="1505159" cy="111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7" y="5501087"/>
            <a:ext cx="1657189" cy="12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47" y="2525327"/>
            <a:ext cx="1124650" cy="8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5" y="2112833"/>
            <a:ext cx="1438023" cy="107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17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8024307" y="2331618"/>
            <a:ext cx="3222015" cy="7311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506267" y="4233160"/>
            <a:ext cx="2567572" cy="5590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01447" y="3557316"/>
            <a:ext cx="3110303" cy="7401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245090" y="1753690"/>
            <a:ext cx="2531393" cy="6690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871937" y="2968758"/>
            <a:ext cx="3201902" cy="6536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028765" y="1161142"/>
            <a:ext cx="3207193" cy="6557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95325" y="1603987"/>
            <a:ext cx="2133399" cy="3886200"/>
          </a:xfrm>
          <a:prstGeom prst="downArrow">
            <a:avLst>
              <a:gd name="adj1" fmla="val 38501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6189" y="182668"/>
            <a:ext cx="5013418" cy="79212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2400" kern="0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10 лет ФЗ-162 «О стандартизации»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23" y="999389"/>
            <a:ext cx="3920701" cy="53392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56" y="4565775"/>
            <a:ext cx="5368731" cy="2166330"/>
          </a:xfrm>
          <a:prstGeom prst="rect">
            <a:avLst/>
          </a:prstGeom>
        </p:spPr>
      </p:pic>
      <p:sp>
        <p:nvSpPr>
          <p:cNvPr id="7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sp>
        <p:nvSpPr>
          <p:cNvPr id="2" name="Прямоугольник 1"/>
          <p:cNvSpPr/>
          <p:nvPr/>
        </p:nvSpPr>
        <p:spPr>
          <a:xfrm>
            <a:off x="0" y="1172104"/>
            <a:ext cx="37443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2007г.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Резолюция конференции «НЕФТЕГАЗСТАНДАРТ»: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«Просить Правительство РФ разработать проект Федерального закона «О стандартизации».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" y="3124200"/>
            <a:ext cx="3793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2012г.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совещании у Председателя Правительства РФ Комитет РСПП поднят вопрос необходимости принятия ФЗ.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347" y="4573996"/>
            <a:ext cx="3793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Правительства РФ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23279" y="1276518"/>
            <a:ext cx="3484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суверенитет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37401" y="1893346"/>
            <a:ext cx="2253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 инноваций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18789" y="2471905"/>
            <a:ext cx="290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132457" y="3068741"/>
            <a:ext cx="268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товаров и услуг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195553" y="3743117"/>
            <a:ext cx="2753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679043" y="4332508"/>
            <a:ext cx="2222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измерений</a:t>
            </a:r>
          </a:p>
        </p:txBody>
      </p:sp>
      <p:grpSp>
        <p:nvGrpSpPr>
          <p:cNvPr id="28" name="Группа 737"/>
          <p:cNvGrpSpPr>
            <a:grpSpLocks/>
          </p:cNvGrpSpPr>
          <p:nvPr/>
        </p:nvGrpSpPr>
        <p:grpSpPr bwMode="auto">
          <a:xfrm>
            <a:off x="337066" y="5955827"/>
            <a:ext cx="700560" cy="687091"/>
            <a:chOff x="-4232275" y="2136775"/>
            <a:chExt cx="2846387" cy="2835275"/>
          </a:xfrm>
        </p:grpSpPr>
        <p:sp>
          <p:nvSpPr>
            <p:cNvPr id="29" name="Rectangle 117"/>
            <p:cNvSpPr>
              <a:spLocks noChangeArrowheads="1"/>
            </p:cNvSpPr>
            <p:nvPr/>
          </p:nvSpPr>
          <p:spPr bwMode="auto">
            <a:xfrm>
              <a:off x="-3832225" y="3852863"/>
              <a:ext cx="173037" cy="85725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" name="Rectangle 118"/>
            <p:cNvSpPr>
              <a:spLocks noChangeArrowheads="1"/>
            </p:cNvSpPr>
            <p:nvPr/>
          </p:nvSpPr>
          <p:spPr bwMode="auto">
            <a:xfrm>
              <a:off x="-3832225" y="4025900"/>
              <a:ext cx="173037" cy="85725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" name="Rectangle 119"/>
            <p:cNvSpPr>
              <a:spLocks noChangeArrowheads="1"/>
            </p:cNvSpPr>
            <p:nvPr/>
          </p:nvSpPr>
          <p:spPr bwMode="auto">
            <a:xfrm>
              <a:off x="-3832225" y="4197350"/>
              <a:ext cx="173037" cy="85725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2" name="Rectangle 120"/>
            <p:cNvSpPr>
              <a:spLocks noChangeArrowheads="1"/>
            </p:cNvSpPr>
            <p:nvPr/>
          </p:nvSpPr>
          <p:spPr bwMode="auto">
            <a:xfrm>
              <a:off x="-3832225" y="4368800"/>
              <a:ext cx="173037" cy="87313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3" name="Rectangle 121"/>
            <p:cNvSpPr>
              <a:spLocks noChangeArrowheads="1"/>
            </p:cNvSpPr>
            <p:nvPr/>
          </p:nvSpPr>
          <p:spPr bwMode="auto">
            <a:xfrm>
              <a:off x="-3832225" y="4541838"/>
              <a:ext cx="173037" cy="85725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4" name="Rectangle 122"/>
            <p:cNvSpPr>
              <a:spLocks noChangeArrowheads="1"/>
            </p:cNvSpPr>
            <p:nvPr/>
          </p:nvSpPr>
          <p:spPr bwMode="auto">
            <a:xfrm>
              <a:off x="-3832225" y="4713288"/>
              <a:ext cx="173037" cy="87313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" name="Rectangle 123"/>
            <p:cNvSpPr>
              <a:spLocks noChangeArrowheads="1"/>
            </p:cNvSpPr>
            <p:nvPr/>
          </p:nvSpPr>
          <p:spPr bwMode="auto">
            <a:xfrm>
              <a:off x="-2628900" y="4025900"/>
              <a:ext cx="173037" cy="85725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6" name="Rectangle 124"/>
            <p:cNvSpPr>
              <a:spLocks noChangeArrowheads="1"/>
            </p:cNvSpPr>
            <p:nvPr/>
          </p:nvSpPr>
          <p:spPr bwMode="auto">
            <a:xfrm>
              <a:off x="-2628900" y="4197350"/>
              <a:ext cx="173037" cy="85725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Rectangle 125"/>
            <p:cNvSpPr>
              <a:spLocks noChangeArrowheads="1"/>
            </p:cNvSpPr>
            <p:nvPr/>
          </p:nvSpPr>
          <p:spPr bwMode="auto">
            <a:xfrm>
              <a:off x="-2628900" y="4368800"/>
              <a:ext cx="173037" cy="87313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8" name="Rectangle 126"/>
            <p:cNvSpPr>
              <a:spLocks noChangeArrowheads="1"/>
            </p:cNvSpPr>
            <p:nvPr/>
          </p:nvSpPr>
          <p:spPr bwMode="auto">
            <a:xfrm>
              <a:off x="-2628900" y="4541838"/>
              <a:ext cx="173037" cy="85725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" name="Rectangle 127"/>
            <p:cNvSpPr>
              <a:spLocks noChangeArrowheads="1"/>
            </p:cNvSpPr>
            <p:nvPr/>
          </p:nvSpPr>
          <p:spPr bwMode="auto">
            <a:xfrm>
              <a:off x="-2628900" y="4713288"/>
              <a:ext cx="173037" cy="87313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" name="Rectangle 128"/>
            <p:cNvSpPr>
              <a:spLocks noChangeArrowheads="1"/>
            </p:cNvSpPr>
            <p:nvPr/>
          </p:nvSpPr>
          <p:spPr bwMode="auto">
            <a:xfrm>
              <a:off x="-2027238" y="4025900"/>
              <a:ext cx="171450" cy="85725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1" name="Rectangle 129"/>
            <p:cNvSpPr>
              <a:spLocks noChangeArrowheads="1"/>
            </p:cNvSpPr>
            <p:nvPr/>
          </p:nvSpPr>
          <p:spPr bwMode="auto">
            <a:xfrm>
              <a:off x="-2027238" y="4197350"/>
              <a:ext cx="171450" cy="85725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2" name="Rectangle 130"/>
            <p:cNvSpPr>
              <a:spLocks noChangeArrowheads="1"/>
            </p:cNvSpPr>
            <p:nvPr/>
          </p:nvSpPr>
          <p:spPr bwMode="auto">
            <a:xfrm>
              <a:off x="-2027238" y="3681413"/>
              <a:ext cx="171450" cy="85725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3" name="Rectangle 131"/>
            <p:cNvSpPr>
              <a:spLocks noChangeArrowheads="1"/>
            </p:cNvSpPr>
            <p:nvPr/>
          </p:nvSpPr>
          <p:spPr bwMode="auto">
            <a:xfrm>
              <a:off x="-2027238" y="3852863"/>
              <a:ext cx="171450" cy="85725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4" name="Rectangle 132"/>
            <p:cNvSpPr>
              <a:spLocks noChangeArrowheads="1"/>
            </p:cNvSpPr>
            <p:nvPr/>
          </p:nvSpPr>
          <p:spPr bwMode="auto">
            <a:xfrm>
              <a:off x="-2027238" y="4368800"/>
              <a:ext cx="171450" cy="87313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" name="Rectangle 133"/>
            <p:cNvSpPr>
              <a:spLocks noChangeArrowheads="1"/>
            </p:cNvSpPr>
            <p:nvPr/>
          </p:nvSpPr>
          <p:spPr bwMode="auto">
            <a:xfrm>
              <a:off x="-2027238" y="4541838"/>
              <a:ext cx="171450" cy="85725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6" name="Rectangle 134"/>
            <p:cNvSpPr>
              <a:spLocks noChangeArrowheads="1"/>
            </p:cNvSpPr>
            <p:nvPr/>
          </p:nvSpPr>
          <p:spPr bwMode="auto">
            <a:xfrm>
              <a:off x="-2027238" y="4713288"/>
              <a:ext cx="171450" cy="87313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7" name="Rectangle 135"/>
            <p:cNvSpPr>
              <a:spLocks noChangeArrowheads="1"/>
            </p:cNvSpPr>
            <p:nvPr/>
          </p:nvSpPr>
          <p:spPr bwMode="auto">
            <a:xfrm>
              <a:off x="-3230563" y="4541838"/>
              <a:ext cx="173037" cy="85725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8" name="Rectangle 136"/>
            <p:cNvSpPr>
              <a:spLocks noChangeArrowheads="1"/>
            </p:cNvSpPr>
            <p:nvPr/>
          </p:nvSpPr>
          <p:spPr bwMode="auto">
            <a:xfrm>
              <a:off x="-3230563" y="4713288"/>
              <a:ext cx="173037" cy="87313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9" name="Freeform 137"/>
            <p:cNvSpPr>
              <a:spLocks noEditPoints="1"/>
            </p:cNvSpPr>
            <p:nvPr/>
          </p:nvSpPr>
          <p:spPr bwMode="auto">
            <a:xfrm>
              <a:off x="-4217988" y="3508375"/>
              <a:ext cx="2749550" cy="1463675"/>
            </a:xfrm>
            <a:custGeom>
              <a:avLst/>
              <a:gdLst>
                <a:gd name="T0" fmla="*/ 2147483646 w 1732"/>
                <a:gd name="T1" fmla="*/ 0 h 922"/>
                <a:gd name="T2" fmla="*/ 2147483646 w 1732"/>
                <a:gd name="T3" fmla="*/ 0 h 922"/>
                <a:gd name="T4" fmla="*/ 2147483646 w 1732"/>
                <a:gd name="T5" fmla="*/ 2147483646 h 922"/>
                <a:gd name="T6" fmla="*/ 2147483646 w 1732"/>
                <a:gd name="T7" fmla="*/ 2147483646 h 922"/>
                <a:gd name="T8" fmla="*/ 2147483646 w 1732"/>
                <a:gd name="T9" fmla="*/ 546874700 h 922"/>
                <a:gd name="T10" fmla="*/ 2147483646 w 1732"/>
                <a:gd name="T11" fmla="*/ 546874700 h 922"/>
                <a:gd name="T12" fmla="*/ 2147483646 w 1732"/>
                <a:gd name="T13" fmla="*/ 2147483646 h 922"/>
                <a:gd name="T14" fmla="*/ 2114411888 w 1732"/>
                <a:gd name="T15" fmla="*/ 2147483646 h 922"/>
                <a:gd name="T16" fmla="*/ 2114411888 w 1732"/>
                <a:gd name="T17" fmla="*/ 1365924688 h 922"/>
                <a:gd name="T18" fmla="*/ 1295360313 w 1732"/>
                <a:gd name="T19" fmla="*/ 1365924688 h 922"/>
                <a:gd name="T20" fmla="*/ 1295360313 w 1732"/>
                <a:gd name="T21" fmla="*/ 2147483646 h 922"/>
                <a:gd name="T22" fmla="*/ 1159271875 w 1732"/>
                <a:gd name="T23" fmla="*/ 2147483646 h 922"/>
                <a:gd name="T24" fmla="*/ 1159271875 w 1732"/>
                <a:gd name="T25" fmla="*/ 274697825 h 922"/>
                <a:gd name="T26" fmla="*/ 340221888 w 1732"/>
                <a:gd name="T27" fmla="*/ 274697825 h 922"/>
                <a:gd name="T28" fmla="*/ 340221888 w 1732"/>
                <a:gd name="T29" fmla="*/ 2147483646 h 922"/>
                <a:gd name="T30" fmla="*/ 0 w 1732"/>
                <a:gd name="T31" fmla="*/ 2147483646 h 922"/>
                <a:gd name="T32" fmla="*/ 0 w 1732"/>
                <a:gd name="T33" fmla="*/ 2147483646 h 922"/>
                <a:gd name="T34" fmla="*/ 2147483646 w 1732"/>
                <a:gd name="T35" fmla="*/ 2147483646 h 922"/>
                <a:gd name="T36" fmla="*/ 2147483646 w 1732"/>
                <a:gd name="T37" fmla="*/ 2147483646 h 922"/>
                <a:gd name="T38" fmla="*/ 2147483646 w 1732"/>
                <a:gd name="T39" fmla="*/ 2147483646 h 922"/>
                <a:gd name="T40" fmla="*/ 2147483646 w 1732"/>
                <a:gd name="T41" fmla="*/ 0 h 922"/>
                <a:gd name="T42" fmla="*/ 1023183438 w 1732"/>
                <a:gd name="T43" fmla="*/ 2147483646 h 922"/>
                <a:gd name="T44" fmla="*/ 476310325 w 1732"/>
                <a:gd name="T45" fmla="*/ 2147483646 h 922"/>
                <a:gd name="T46" fmla="*/ 476310325 w 1732"/>
                <a:gd name="T47" fmla="*/ 410786263 h 922"/>
                <a:gd name="T48" fmla="*/ 1023183438 w 1732"/>
                <a:gd name="T49" fmla="*/ 410786263 h 922"/>
                <a:gd name="T50" fmla="*/ 1023183438 w 1732"/>
                <a:gd name="T51" fmla="*/ 2147483646 h 922"/>
                <a:gd name="T52" fmla="*/ 1978323450 w 1732"/>
                <a:gd name="T53" fmla="*/ 2147483646 h 922"/>
                <a:gd name="T54" fmla="*/ 1431448750 w 1732"/>
                <a:gd name="T55" fmla="*/ 2147483646 h 922"/>
                <a:gd name="T56" fmla="*/ 1431448750 w 1732"/>
                <a:gd name="T57" fmla="*/ 1504534075 h 922"/>
                <a:gd name="T58" fmla="*/ 1978323450 w 1732"/>
                <a:gd name="T59" fmla="*/ 1504534075 h 922"/>
                <a:gd name="T60" fmla="*/ 1978323450 w 1732"/>
                <a:gd name="T61" fmla="*/ 2147483646 h 922"/>
                <a:gd name="T62" fmla="*/ 2147483646 w 1732"/>
                <a:gd name="T63" fmla="*/ 2147483646 h 922"/>
                <a:gd name="T64" fmla="*/ 2147483646 w 1732"/>
                <a:gd name="T65" fmla="*/ 2147483646 h 922"/>
                <a:gd name="T66" fmla="*/ 2147483646 w 1732"/>
                <a:gd name="T67" fmla="*/ 682963138 h 922"/>
                <a:gd name="T68" fmla="*/ 2147483646 w 1732"/>
                <a:gd name="T69" fmla="*/ 682963138 h 922"/>
                <a:gd name="T70" fmla="*/ 2147483646 w 1732"/>
                <a:gd name="T71" fmla="*/ 2147483646 h 922"/>
                <a:gd name="T72" fmla="*/ 2147483646 w 1732"/>
                <a:gd name="T73" fmla="*/ 2147483646 h 922"/>
                <a:gd name="T74" fmla="*/ 2147483646 w 1732"/>
                <a:gd name="T75" fmla="*/ 2147483646 h 922"/>
                <a:gd name="T76" fmla="*/ 2147483646 w 1732"/>
                <a:gd name="T77" fmla="*/ 138609388 h 922"/>
                <a:gd name="T78" fmla="*/ 2147483646 w 1732"/>
                <a:gd name="T79" fmla="*/ 138609388 h 922"/>
                <a:gd name="T80" fmla="*/ 2147483646 w 1732"/>
                <a:gd name="T81" fmla="*/ 2147483646 h 922"/>
                <a:gd name="T82" fmla="*/ 2147483646 w 1732"/>
                <a:gd name="T83" fmla="*/ 2147483646 h 922"/>
                <a:gd name="T84" fmla="*/ 2147483646 w 1732"/>
                <a:gd name="T85" fmla="*/ 2147483646 h 9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32" h="922">
                  <a:moveTo>
                    <a:pt x="1597" y="0"/>
                  </a:moveTo>
                  <a:lnTo>
                    <a:pt x="1272" y="0"/>
                  </a:lnTo>
                  <a:lnTo>
                    <a:pt x="1272" y="868"/>
                  </a:lnTo>
                  <a:lnTo>
                    <a:pt x="1218" y="868"/>
                  </a:lnTo>
                  <a:lnTo>
                    <a:pt x="1218" y="217"/>
                  </a:lnTo>
                  <a:lnTo>
                    <a:pt x="893" y="217"/>
                  </a:lnTo>
                  <a:lnTo>
                    <a:pt x="893" y="868"/>
                  </a:lnTo>
                  <a:lnTo>
                    <a:pt x="839" y="868"/>
                  </a:lnTo>
                  <a:lnTo>
                    <a:pt x="839" y="542"/>
                  </a:lnTo>
                  <a:lnTo>
                    <a:pt x="514" y="542"/>
                  </a:lnTo>
                  <a:lnTo>
                    <a:pt x="514" y="868"/>
                  </a:lnTo>
                  <a:lnTo>
                    <a:pt x="460" y="868"/>
                  </a:lnTo>
                  <a:lnTo>
                    <a:pt x="460" y="109"/>
                  </a:lnTo>
                  <a:lnTo>
                    <a:pt x="135" y="109"/>
                  </a:lnTo>
                  <a:lnTo>
                    <a:pt x="135" y="868"/>
                  </a:lnTo>
                  <a:lnTo>
                    <a:pt x="0" y="868"/>
                  </a:lnTo>
                  <a:lnTo>
                    <a:pt x="0" y="922"/>
                  </a:lnTo>
                  <a:lnTo>
                    <a:pt x="1732" y="922"/>
                  </a:lnTo>
                  <a:lnTo>
                    <a:pt x="1732" y="868"/>
                  </a:lnTo>
                  <a:lnTo>
                    <a:pt x="1597" y="868"/>
                  </a:lnTo>
                  <a:lnTo>
                    <a:pt x="1597" y="0"/>
                  </a:lnTo>
                  <a:close/>
                  <a:moveTo>
                    <a:pt x="406" y="868"/>
                  </a:moveTo>
                  <a:lnTo>
                    <a:pt x="189" y="868"/>
                  </a:lnTo>
                  <a:lnTo>
                    <a:pt x="189" y="163"/>
                  </a:lnTo>
                  <a:lnTo>
                    <a:pt x="406" y="163"/>
                  </a:lnTo>
                  <a:lnTo>
                    <a:pt x="406" y="868"/>
                  </a:lnTo>
                  <a:close/>
                  <a:moveTo>
                    <a:pt x="785" y="868"/>
                  </a:moveTo>
                  <a:lnTo>
                    <a:pt x="568" y="868"/>
                  </a:lnTo>
                  <a:lnTo>
                    <a:pt x="568" y="597"/>
                  </a:lnTo>
                  <a:lnTo>
                    <a:pt x="785" y="597"/>
                  </a:lnTo>
                  <a:lnTo>
                    <a:pt x="785" y="868"/>
                  </a:lnTo>
                  <a:close/>
                  <a:moveTo>
                    <a:pt x="1164" y="868"/>
                  </a:moveTo>
                  <a:lnTo>
                    <a:pt x="947" y="868"/>
                  </a:lnTo>
                  <a:lnTo>
                    <a:pt x="947" y="271"/>
                  </a:lnTo>
                  <a:lnTo>
                    <a:pt x="1164" y="271"/>
                  </a:lnTo>
                  <a:lnTo>
                    <a:pt x="1164" y="868"/>
                  </a:lnTo>
                  <a:close/>
                  <a:moveTo>
                    <a:pt x="1543" y="868"/>
                  </a:moveTo>
                  <a:lnTo>
                    <a:pt x="1326" y="868"/>
                  </a:lnTo>
                  <a:lnTo>
                    <a:pt x="1326" y="55"/>
                  </a:lnTo>
                  <a:lnTo>
                    <a:pt x="1543" y="55"/>
                  </a:lnTo>
                  <a:lnTo>
                    <a:pt x="1543" y="868"/>
                  </a:lnTo>
                  <a:close/>
                  <a:moveTo>
                    <a:pt x="1543" y="868"/>
                  </a:moveTo>
                  <a:lnTo>
                    <a:pt x="1543" y="868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138"/>
            <p:cNvSpPr>
              <a:spLocks noEditPoints="1"/>
            </p:cNvSpPr>
            <p:nvPr/>
          </p:nvSpPr>
          <p:spPr bwMode="auto">
            <a:xfrm>
              <a:off x="-4217988" y="3508375"/>
              <a:ext cx="2749550" cy="1463675"/>
            </a:xfrm>
            <a:custGeom>
              <a:avLst/>
              <a:gdLst>
                <a:gd name="T0" fmla="*/ 2147483646 w 1732"/>
                <a:gd name="T1" fmla="*/ 0 h 922"/>
                <a:gd name="T2" fmla="*/ 2147483646 w 1732"/>
                <a:gd name="T3" fmla="*/ 0 h 922"/>
                <a:gd name="T4" fmla="*/ 2147483646 w 1732"/>
                <a:gd name="T5" fmla="*/ 2147483646 h 922"/>
                <a:gd name="T6" fmla="*/ 2147483646 w 1732"/>
                <a:gd name="T7" fmla="*/ 2147483646 h 922"/>
                <a:gd name="T8" fmla="*/ 2147483646 w 1732"/>
                <a:gd name="T9" fmla="*/ 546874700 h 922"/>
                <a:gd name="T10" fmla="*/ 2147483646 w 1732"/>
                <a:gd name="T11" fmla="*/ 546874700 h 922"/>
                <a:gd name="T12" fmla="*/ 2147483646 w 1732"/>
                <a:gd name="T13" fmla="*/ 2147483646 h 922"/>
                <a:gd name="T14" fmla="*/ 2114411888 w 1732"/>
                <a:gd name="T15" fmla="*/ 2147483646 h 922"/>
                <a:gd name="T16" fmla="*/ 2114411888 w 1732"/>
                <a:gd name="T17" fmla="*/ 1365924688 h 922"/>
                <a:gd name="T18" fmla="*/ 1295360313 w 1732"/>
                <a:gd name="T19" fmla="*/ 1365924688 h 922"/>
                <a:gd name="T20" fmla="*/ 1295360313 w 1732"/>
                <a:gd name="T21" fmla="*/ 2147483646 h 922"/>
                <a:gd name="T22" fmla="*/ 1159271875 w 1732"/>
                <a:gd name="T23" fmla="*/ 2147483646 h 922"/>
                <a:gd name="T24" fmla="*/ 1159271875 w 1732"/>
                <a:gd name="T25" fmla="*/ 274697825 h 922"/>
                <a:gd name="T26" fmla="*/ 340221888 w 1732"/>
                <a:gd name="T27" fmla="*/ 274697825 h 922"/>
                <a:gd name="T28" fmla="*/ 340221888 w 1732"/>
                <a:gd name="T29" fmla="*/ 2147483646 h 922"/>
                <a:gd name="T30" fmla="*/ 0 w 1732"/>
                <a:gd name="T31" fmla="*/ 2147483646 h 922"/>
                <a:gd name="T32" fmla="*/ 0 w 1732"/>
                <a:gd name="T33" fmla="*/ 2147483646 h 922"/>
                <a:gd name="T34" fmla="*/ 2147483646 w 1732"/>
                <a:gd name="T35" fmla="*/ 2147483646 h 922"/>
                <a:gd name="T36" fmla="*/ 2147483646 w 1732"/>
                <a:gd name="T37" fmla="*/ 2147483646 h 922"/>
                <a:gd name="T38" fmla="*/ 2147483646 w 1732"/>
                <a:gd name="T39" fmla="*/ 2147483646 h 922"/>
                <a:gd name="T40" fmla="*/ 2147483646 w 1732"/>
                <a:gd name="T41" fmla="*/ 0 h 922"/>
                <a:gd name="T42" fmla="*/ 1023183438 w 1732"/>
                <a:gd name="T43" fmla="*/ 2147483646 h 922"/>
                <a:gd name="T44" fmla="*/ 476310325 w 1732"/>
                <a:gd name="T45" fmla="*/ 2147483646 h 922"/>
                <a:gd name="T46" fmla="*/ 476310325 w 1732"/>
                <a:gd name="T47" fmla="*/ 410786263 h 922"/>
                <a:gd name="T48" fmla="*/ 1023183438 w 1732"/>
                <a:gd name="T49" fmla="*/ 410786263 h 922"/>
                <a:gd name="T50" fmla="*/ 1023183438 w 1732"/>
                <a:gd name="T51" fmla="*/ 2147483646 h 922"/>
                <a:gd name="T52" fmla="*/ 1978323450 w 1732"/>
                <a:gd name="T53" fmla="*/ 2147483646 h 922"/>
                <a:gd name="T54" fmla="*/ 1431448750 w 1732"/>
                <a:gd name="T55" fmla="*/ 2147483646 h 922"/>
                <a:gd name="T56" fmla="*/ 1431448750 w 1732"/>
                <a:gd name="T57" fmla="*/ 1504534075 h 922"/>
                <a:gd name="T58" fmla="*/ 1978323450 w 1732"/>
                <a:gd name="T59" fmla="*/ 1504534075 h 922"/>
                <a:gd name="T60" fmla="*/ 1978323450 w 1732"/>
                <a:gd name="T61" fmla="*/ 2147483646 h 922"/>
                <a:gd name="T62" fmla="*/ 2147483646 w 1732"/>
                <a:gd name="T63" fmla="*/ 2147483646 h 922"/>
                <a:gd name="T64" fmla="*/ 2147483646 w 1732"/>
                <a:gd name="T65" fmla="*/ 2147483646 h 922"/>
                <a:gd name="T66" fmla="*/ 2147483646 w 1732"/>
                <a:gd name="T67" fmla="*/ 682963138 h 922"/>
                <a:gd name="T68" fmla="*/ 2147483646 w 1732"/>
                <a:gd name="T69" fmla="*/ 682963138 h 922"/>
                <a:gd name="T70" fmla="*/ 2147483646 w 1732"/>
                <a:gd name="T71" fmla="*/ 2147483646 h 922"/>
                <a:gd name="T72" fmla="*/ 2147483646 w 1732"/>
                <a:gd name="T73" fmla="*/ 2147483646 h 922"/>
                <a:gd name="T74" fmla="*/ 2147483646 w 1732"/>
                <a:gd name="T75" fmla="*/ 2147483646 h 922"/>
                <a:gd name="T76" fmla="*/ 2147483646 w 1732"/>
                <a:gd name="T77" fmla="*/ 138609388 h 922"/>
                <a:gd name="T78" fmla="*/ 2147483646 w 1732"/>
                <a:gd name="T79" fmla="*/ 138609388 h 922"/>
                <a:gd name="T80" fmla="*/ 2147483646 w 1732"/>
                <a:gd name="T81" fmla="*/ 2147483646 h 922"/>
                <a:gd name="T82" fmla="*/ 2147483646 w 1732"/>
                <a:gd name="T83" fmla="*/ 2147483646 h 922"/>
                <a:gd name="T84" fmla="*/ 2147483646 w 1732"/>
                <a:gd name="T85" fmla="*/ 2147483646 h 9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32" h="922">
                  <a:moveTo>
                    <a:pt x="1597" y="0"/>
                  </a:moveTo>
                  <a:lnTo>
                    <a:pt x="1272" y="0"/>
                  </a:lnTo>
                  <a:lnTo>
                    <a:pt x="1272" y="868"/>
                  </a:lnTo>
                  <a:lnTo>
                    <a:pt x="1218" y="868"/>
                  </a:lnTo>
                  <a:lnTo>
                    <a:pt x="1218" y="217"/>
                  </a:lnTo>
                  <a:lnTo>
                    <a:pt x="893" y="217"/>
                  </a:lnTo>
                  <a:lnTo>
                    <a:pt x="893" y="868"/>
                  </a:lnTo>
                  <a:lnTo>
                    <a:pt x="839" y="868"/>
                  </a:lnTo>
                  <a:lnTo>
                    <a:pt x="839" y="542"/>
                  </a:lnTo>
                  <a:lnTo>
                    <a:pt x="514" y="542"/>
                  </a:lnTo>
                  <a:lnTo>
                    <a:pt x="514" y="868"/>
                  </a:lnTo>
                  <a:lnTo>
                    <a:pt x="460" y="868"/>
                  </a:lnTo>
                  <a:lnTo>
                    <a:pt x="460" y="109"/>
                  </a:lnTo>
                  <a:lnTo>
                    <a:pt x="135" y="109"/>
                  </a:lnTo>
                  <a:lnTo>
                    <a:pt x="135" y="868"/>
                  </a:lnTo>
                  <a:lnTo>
                    <a:pt x="0" y="868"/>
                  </a:lnTo>
                  <a:lnTo>
                    <a:pt x="0" y="922"/>
                  </a:lnTo>
                  <a:lnTo>
                    <a:pt x="1732" y="922"/>
                  </a:lnTo>
                  <a:lnTo>
                    <a:pt x="1732" y="868"/>
                  </a:lnTo>
                  <a:lnTo>
                    <a:pt x="1597" y="868"/>
                  </a:lnTo>
                  <a:lnTo>
                    <a:pt x="1597" y="0"/>
                  </a:lnTo>
                  <a:moveTo>
                    <a:pt x="406" y="868"/>
                  </a:moveTo>
                  <a:lnTo>
                    <a:pt x="189" y="868"/>
                  </a:lnTo>
                  <a:lnTo>
                    <a:pt x="189" y="163"/>
                  </a:lnTo>
                  <a:lnTo>
                    <a:pt x="406" y="163"/>
                  </a:lnTo>
                  <a:lnTo>
                    <a:pt x="406" y="868"/>
                  </a:lnTo>
                  <a:moveTo>
                    <a:pt x="785" y="868"/>
                  </a:moveTo>
                  <a:lnTo>
                    <a:pt x="568" y="868"/>
                  </a:lnTo>
                  <a:lnTo>
                    <a:pt x="568" y="597"/>
                  </a:lnTo>
                  <a:lnTo>
                    <a:pt x="785" y="597"/>
                  </a:lnTo>
                  <a:lnTo>
                    <a:pt x="785" y="868"/>
                  </a:lnTo>
                  <a:moveTo>
                    <a:pt x="1164" y="868"/>
                  </a:moveTo>
                  <a:lnTo>
                    <a:pt x="947" y="868"/>
                  </a:lnTo>
                  <a:lnTo>
                    <a:pt x="947" y="271"/>
                  </a:lnTo>
                  <a:lnTo>
                    <a:pt x="1164" y="271"/>
                  </a:lnTo>
                  <a:lnTo>
                    <a:pt x="1164" y="868"/>
                  </a:lnTo>
                  <a:moveTo>
                    <a:pt x="1543" y="868"/>
                  </a:moveTo>
                  <a:lnTo>
                    <a:pt x="1326" y="868"/>
                  </a:lnTo>
                  <a:lnTo>
                    <a:pt x="1326" y="55"/>
                  </a:lnTo>
                  <a:lnTo>
                    <a:pt x="1543" y="55"/>
                  </a:lnTo>
                  <a:lnTo>
                    <a:pt x="1543" y="868"/>
                  </a:lnTo>
                  <a:moveTo>
                    <a:pt x="1543" y="868"/>
                  </a:moveTo>
                  <a:lnTo>
                    <a:pt x="1543" y="868"/>
                  </a:lnTo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139"/>
            <p:cNvSpPr>
              <a:spLocks noEditPoints="1"/>
            </p:cNvSpPr>
            <p:nvPr/>
          </p:nvSpPr>
          <p:spPr bwMode="auto">
            <a:xfrm>
              <a:off x="-4232275" y="2136775"/>
              <a:ext cx="2846387" cy="1657350"/>
            </a:xfrm>
            <a:custGeom>
              <a:avLst/>
              <a:gdLst>
                <a:gd name="T0" fmla="*/ 439851378 w 2120"/>
                <a:gd name="T1" fmla="*/ 1749981336 h 1232"/>
                <a:gd name="T2" fmla="*/ 1020311588 w 2120"/>
                <a:gd name="T3" fmla="*/ 1207071412 h 1232"/>
                <a:gd name="T4" fmla="*/ 1672878031 w 2120"/>
                <a:gd name="T5" fmla="*/ 1835037561 h 1232"/>
                <a:gd name="T6" fmla="*/ 1957699329 w 2120"/>
                <a:gd name="T7" fmla="*/ 2147483646 h 1232"/>
                <a:gd name="T8" fmla="*/ 2147483646 w 2120"/>
                <a:gd name="T9" fmla="*/ 1625112390 h 1232"/>
                <a:gd name="T10" fmla="*/ 2147483646 w 2120"/>
                <a:gd name="T11" fmla="*/ 237071003 h 1232"/>
                <a:gd name="T12" fmla="*/ 2033411881 w 2120"/>
                <a:gd name="T13" fmla="*/ 347462351 h 1232"/>
                <a:gd name="T14" fmla="*/ 2004569387 w 2120"/>
                <a:gd name="T15" fmla="*/ 1440522343 h 1232"/>
                <a:gd name="T16" fmla="*/ 2147483646 w 2120"/>
                <a:gd name="T17" fmla="*/ 1373563789 h 1232"/>
                <a:gd name="T18" fmla="*/ 2049634944 w 2120"/>
                <a:gd name="T19" fmla="*/ 1824180035 h 1232"/>
                <a:gd name="T20" fmla="*/ 1761208669 w 2120"/>
                <a:gd name="T21" fmla="*/ 1757220135 h 1232"/>
                <a:gd name="T22" fmla="*/ 1341186674 w 2120"/>
                <a:gd name="T23" fmla="*/ 872275950 h 1232"/>
                <a:gd name="T24" fmla="*/ 955415307 w 2120"/>
                <a:gd name="T25" fmla="*/ 1111156317 h 1232"/>
                <a:gd name="T26" fmla="*/ 127989403 w 2120"/>
                <a:gd name="T27" fmla="*/ 1418805946 h 1232"/>
                <a:gd name="T28" fmla="*/ 250570670 w 2120"/>
                <a:gd name="T29" fmla="*/ 1845896432 h 1232"/>
                <a:gd name="T30" fmla="*/ 2147483646 w 2120"/>
                <a:gd name="T31" fmla="*/ 1288507565 h 1232"/>
                <a:gd name="T32" fmla="*/ 2147483646 w 2120"/>
                <a:gd name="T33" fmla="*/ 977239208 h 1232"/>
                <a:gd name="T34" fmla="*/ 2147483646 w 2120"/>
                <a:gd name="T35" fmla="*/ 228022841 h 1232"/>
                <a:gd name="T36" fmla="*/ 2147483646 w 2120"/>
                <a:gd name="T37" fmla="*/ 861418425 h 1232"/>
                <a:gd name="T38" fmla="*/ 2147483646 w 2120"/>
                <a:gd name="T39" fmla="*/ 228022841 h 1232"/>
                <a:gd name="T40" fmla="*/ 2147483646 w 2120"/>
                <a:gd name="T41" fmla="*/ 1246884134 h 1232"/>
                <a:gd name="T42" fmla="*/ 2147483646 w 2120"/>
                <a:gd name="T43" fmla="*/ 919328816 h 1232"/>
                <a:gd name="T44" fmla="*/ 2147483646 w 2120"/>
                <a:gd name="T45" fmla="*/ 591772153 h 1232"/>
                <a:gd name="T46" fmla="*/ 2147483646 w 2120"/>
                <a:gd name="T47" fmla="*/ 228022841 h 1232"/>
                <a:gd name="T48" fmla="*/ 2147483646 w 2120"/>
                <a:gd name="T49" fmla="*/ 638825019 h 1232"/>
                <a:gd name="T50" fmla="*/ 2147483646 w 2120"/>
                <a:gd name="T51" fmla="*/ 228022841 h 1232"/>
                <a:gd name="T52" fmla="*/ 2076675620 w 2120"/>
                <a:gd name="T53" fmla="*/ 506715929 h 1232"/>
                <a:gd name="T54" fmla="*/ 2076675620 w 2120"/>
                <a:gd name="T55" fmla="*/ 1331940359 h 1232"/>
                <a:gd name="T56" fmla="*/ 2147483646 w 2120"/>
                <a:gd name="T57" fmla="*/ 1199832613 h 1232"/>
                <a:gd name="T58" fmla="*/ 2147483646 w 2120"/>
                <a:gd name="T59" fmla="*/ 1346417957 h 1232"/>
                <a:gd name="T60" fmla="*/ 2147483646 w 2120"/>
                <a:gd name="T61" fmla="*/ 1521959841 h 1232"/>
                <a:gd name="T62" fmla="*/ 1865763714 w 2120"/>
                <a:gd name="T63" fmla="*/ 1845896432 h 1232"/>
                <a:gd name="T64" fmla="*/ 1865763714 w 2120"/>
                <a:gd name="T65" fmla="*/ 2077537999 h 1232"/>
                <a:gd name="T66" fmla="*/ 1865763714 w 2120"/>
                <a:gd name="T67" fmla="*/ 1845896432 h 1232"/>
                <a:gd name="T68" fmla="*/ 1288908480 w 2120"/>
                <a:gd name="T69" fmla="*/ 1035149600 h 1232"/>
                <a:gd name="T70" fmla="*/ 1058167192 w 2120"/>
                <a:gd name="T71" fmla="*/ 1035149600 h 1232"/>
                <a:gd name="T72" fmla="*/ 250570670 w 2120"/>
                <a:gd name="T73" fmla="*/ 1498432735 h 1232"/>
                <a:gd name="T74" fmla="*/ 250570670 w 2120"/>
                <a:gd name="T75" fmla="*/ 1730075648 h 1232"/>
                <a:gd name="T76" fmla="*/ 250570670 w 2120"/>
                <a:gd name="T77" fmla="*/ 1498432735 h 1232"/>
                <a:gd name="T78" fmla="*/ 250570670 w 2120"/>
                <a:gd name="T79" fmla="*/ 1498432735 h 12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20" h="1232">
                  <a:moveTo>
                    <a:pt x="139" y="1020"/>
                  </a:moveTo>
                  <a:cubicBezTo>
                    <a:pt x="180" y="1021"/>
                    <a:pt x="220" y="1001"/>
                    <a:pt x="244" y="967"/>
                  </a:cubicBezTo>
                  <a:cubicBezTo>
                    <a:pt x="268" y="933"/>
                    <a:pt x="274" y="890"/>
                    <a:pt x="260" y="851"/>
                  </a:cubicBezTo>
                  <a:cubicBezTo>
                    <a:pt x="566" y="667"/>
                    <a:pt x="566" y="667"/>
                    <a:pt x="566" y="667"/>
                  </a:cubicBezTo>
                  <a:cubicBezTo>
                    <a:pt x="605" y="703"/>
                    <a:pt x="662" y="710"/>
                    <a:pt x="709" y="685"/>
                  </a:cubicBezTo>
                  <a:cubicBezTo>
                    <a:pt x="928" y="1014"/>
                    <a:pt x="928" y="1014"/>
                    <a:pt x="928" y="1014"/>
                  </a:cubicBezTo>
                  <a:cubicBezTo>
                    <a:pt x="894" y="1061"/>
                    <a:pt x="896" y="1126"/>
                    <a:pt x="933" y="1172"/>
                  </a:cubicBezTo>
                  <a:cubicBezTo>
                    <a:pt x="970" y="1217"/>
                    <a:pt x="1033" y="1232"/>
                    <a:pt x="1086" y="1208"/>
                  </a:cubicBezTo>
                  <a:cubicBezTo>
                    <a:pt x="1140" y="1184"/>
                    <a:pt x="1171" y="1127"/>
                    <a:pt x="1161" y="1069"/>
                  </a:cubicBezTo>
                  <a:cubicBezTo>
                    <a:pt x="1390" y="898"/>
                    <a:pt x="1390" y="898"/>
                    <a:pt x="1390" y="898"/>
                  </a:cubicBezTo>
                  <a:cubicBezTo>
                    <a:pt x="1601" y="1018"/>
                    <a:pt x="1870" y="947"/>
                    <a:pt x="1995" y="739"/>
                  </a:cubicBezTo>
                  <a:cubicBezTo>
                    <a:pt x="2120" y="531"/>
                    <a:pt x="2057" y="261"/>
                    <a:pt x="1852" y="131"/>
                  </a:cubicBezTo>
                  <a:cubicBezTo>
                    <a:pt x="1648" y="0"/>
                    <a:pt x="1376" y="56"/>
                    <a:pt x="1240" y="257"/>
                  </a:cubicBezTo>
                  <a:cubicBezTo>
                    <a:pt x="1128" y="192"/>
                    <a:pt x="1128" y="192"/>
                    <a:pt x="1128" y="192"/>
                  </a:cubicBezTo>
                  <a:cubicBezTo>
                    <a:pt x="1112" y="220"/>
                    <a:pt x="1112" y="220"/>
                    <a:pt x="1112" y="220"/>
                  </a:cubicBezTo>
                  <a:cubicBezTo>
                    <a:pt x="1009" y="398"/>
                    <a:pt x="1009" y="618"/>
                    <a:pt x="1112" y="796"/>
                  </a:cubicBezTo>
                  <a:cubicBezTo>
                    <a:pt x="1128" y="824"/>
                    <a:pt x="1128" y="824"/>
                    <a:pt x="1128" y="824"/>
                  </a:cubicBezTo>
                  <a:cubicBezTo>
                    <a:pt x="1241" y="759"/>
                    <a:pt x="1241" y="759"/>
                    <a:pt x="1241" y="759"/>
                  </a:cubicBezTo>
                  <a:cubicBezTo>
                    <a:pt x="1266" y="797"/>
                    <a:pt x="1298" y="831"/>
                    <a:pt x="1334" y="860"/>
                  </a:cubicBezTo>
                  <a:cubicBezTo>
                    <a:pt x="1137" y="1008"/>
                    <a:pt x="1137" y="1008"/>
                    <a:pt x="1137" y="1008"/>
                  </a:cubicBezTo>
                  <a:cubicBezTo>
                    <a:pt x="1113" y="975"/>
                    <a:pt x="1075" y="956"/>
                    <a:pt x="1035" y="956"/>
                  </a:cubicBezTo>
                  <a:cubicBezTo>
                    <a:pt x="1015" y="956"/>
                    <a:pt x="995" y="961"/>
                    <a:pt x="977" y="971"/>
                  </a:cubicBezTo>
                  <a:cubicBezTo>
                    <a:pt x="758" y="643"/>
                    <a:pt x="758" y="643"/>
                    <a:pt x="758" y="643"/>
                  </a:cubicBezTo>
                  <a:cubicBezTo>
                    <a:pt x="792" y="592"/>
                    <a:pt x="786" y="525"/>
                    <a:pt x="744" y="482"/>
                  </a:cubicBezTo>
                  <a:cubicBezTo>
                    <a:pt x="702" y="438"/>
                    <a:pt x="636" y="429"/>
                    <a:pt x="584" y="461"/>
                  </a:cubicBezTo>
                  <a:cubicBezTo>
                    <a:pt x="532" y="493"/>
                    <a:pt x="510" y="556"/>
                    <a:pt x="530" y="614"/>
                  </a:cubicBezTo>
                  <a:cubicBezTo>
                    <a:pt x="224" y="797"/>
                    <a:pt x="224" y="797"/>
                    <a:pt x="224" y="797"/>
                  </a:cubicBezTo>
                  <a:cubicBezTo>
                    <a:pt x="182" y="759"/>
                    <a:pt x="119" y="754"/>
                    <a:pt x="71" y="784"/>
                  </a:cubicBezTo>
                  <a:cubicBezTo>
                    <a:pt x="23" y="814"/>
                    <a:pt x="0" y="873"/>
                    <a:pt x="16" y="928"/>
                  </a:cubicBezTo>
                  <a:cubicBezTo>
                    <a:pt x="32" y="983"/>
                    <a:pt x="82" y="1020"/>
                    <a:pt x="139" y="1020"/>
                  </a:cubicBezTo>
                  <a:close/>
                  <a:moveTo>
                    <a:pt x="1830" y="823"/>
                  </a:moveTo>
                  <a:cubicBezTo>
                    <a:pt x="1766" y="712"/>
                    <a:pt x="1766" y="712"/>
                    <a:pt x="1766" y="712"/>
                  </a:cubicBezTo>
                  <a:cubicBezTo>
                    <a:pt x="1820" y="670"/>
                    <a:pt x="1856" y="608"/>
                    <a:pt x="1865" y="540"/>
                  </a:cubicBezTo>
                  <a:cubicBezTo>
                    <a:pt x="1993" y="540"/>
                    <a:pt x="1993" y="540"/>
                    <a:pt x="1993" y="540"/>
                  </a:cubicBezTo>
                  <a:cubicBezTo>
                    <a:pt x="1983" y="654"/>
                    <a:pt x="1923" y="757"/>
                    <a:pt x="1830" y="823"/>
                  </a:cubicBezTo>
                  <a:close/>
                  <a:moveTo>
                    <a:pt x="1643" y="126"/>
                  </a:moveTo>
                  <a:cubicBezTo>
                    <a:pt x="1829" y="142"/>
                    <a:pt x="1977" y="290"/>
                    <a:pt x="1993" y="476"/>
                  </a:cubicBezTo>
                  <a:cubicBezTo>
                    <a:pt x="1865" y="476"/>
                    <a:pt x="1865" y="476"/>
                    <a:pt x="1865" y="476"/>
                  </a:cubicBezTo>
                  <a:cubicBezTo>
                    <a:pt x="1850" y="360"/>
                    <a:pt x="1759" y="269"/>
                    <a:pt x="1643" y="254"/>
                  </a:cubicBezTo>
                  <a:lnTo>
                    <a:pt x="1643" y="126"/>
                  </a:lnTo>
                  <a:close/>
                  <a:moveTo>
                    <a:pt x="1803" y="508"/>
                  </a:moveTo>
                  <a:cubicBezTo>
                    <a:pt x="1803" y="589"/>
                    <a:pt x="1753" y="662"/>
                    <a:pt x="1676" y="689"/>
                  </a:cubicBezTo>
                  <a:cubicBezTo>
                    <a:pt x="1600" y="717"/>
                    <a:pt x="1515" y="693"/>
                    <a:pt x="1463" y="630"/>
                  </a:cubicBezTo>
                  <a:cubicBezTo>
                    <a:pt x="1675" y="508"/>
                    <a:pt x="1675" y="508"/>
                    <a:pt x="1675" y="508"/>
                  </a:cubicBezTo>
                  <a:cubicBezTo>
                    <a:pt x="1463" y="386"/>
                    <a:pt x="1463" y="386"/>
                    <a:pt x="1463" y="386"/>
                  </a:cubicBezTo>
                  <a:cubicBezTo>
                    <a:pt x="1515" y="323"/>
                    <a:pt x="1600" y="300"/>
                    <a:pt x="1676" y="327"/>
                  </a:cubicBezTo>
                  <a:cubicBezTo>
                    <a:pt x="1752" y="355"/>
                    <a:pt x="1803" y="427"/>
                    <a:pt x="1803" y="508"/>
                  </a:cubicBezTo>
                  <a:close/>
                  <a:moveTo>
                    <a:pt x="1579" y="126"/>
                  </a:moveTo>
                  <a:cubicBezTo>
                    <a:pt x="1579" y="254"/>
                    <a:pt x="1579" y="254"/>
                    <a:pt x="1579" y="254"/>
                  </a:cubicBezTo>
                  <a:cubicBezTo>
                    <a:pt x="1511" y="263"/>
                    <a:pt x="1449" y="299"/>
                    <a:pt x="1407" y="353"/>
                  </a:cubicBezTo>
                  <a:cubicBezTo>
                    <a:pt x="1296" y="289"/>
                    <a:pt x="1296" y="289"/>
                    <a:pt x="1296" y="289"/>
                  </a:cubicBezTo>
                  <a:cubicBezTo>
                    <a:pt x="1362" y="196"/>
                    <a:pt x="1465" y="136"/>
                    <a:pt x="1579" y="126"/>
                  </a:cubicBezTo>
                  <a:close/>
                  <a:moveTo>
                    <a:pt x="1152" y="736"/>
                  </a:moveTo>
                  <a:cubicBezTo>
                    <a:pt x="1081" y="592"/>
                    <a:pt x="1081" y="424"/>
                    <a:pt x="1152" y="280"/>
                  </a:cubicBezTo>
                  <a:cubicBezTo>
                    <a:pt x="1547" y="508"/>
                    <a:pt x="1547" y="508"/>
                    <a:pt x="1547" y="508"/>
                  </a:cubicBezTo>
                  <a:lnTo>
                    <a:pt x="1152" y="736"/>
                  </a:lnTo>
                  <a:close/>
                  <a:moveTo>
                    <a:pt x="1296" y="727"/>
                  </a:moveTo>
                  <a:cubicBezTo>
                    <a:pt x="1407" y="663"/>
                    <a:pt x="1407" y="663"/>
                    <a:pt x="1407" y="663"/>
                  </a:cubicBezTo>
                  <a:cubicBezTo>
                    <a:pt x="1456" y="727"/>
                    <a:pt x="1531" y="764"/>
                    <a:pt x="1611" y="764"/>
                  </a:cubicBezTo>
                  <a:cubicBezTo>
                    <a:pt x="1645" y="764"/>
                    <a:pt x="1679" y="757"/>
                    <a:pt x="1710" y="744"/>
                  </a:cubicBezTo>
                  <a:cubicBezTo>
                    <a:pt x="1774" y="855"/>
                    <a:pt x="1774" y="855"/>
                    <a:pt x="1774" y="855"/>
                  </a:cubicBezTo>
                  <a:cubicBezTo>
                    <a:pt x="1660" y="907"/>
                    <a:pt x="1528" y="902"/>
                    <a:pt x="1419" y="841"/>
                  </a:cubicBezTo>
                  <a:cubicBezTo>
                    <a:pt x="1370" y="812"/>
                    <a:pt x="1328" y="773"/>
                    <a:pt x="1296" y="727"/>
                  </a:cubicBezTo>
                  <a:close/>
                  <a:moveTo>
                    <a:pt x="1035" y="1020"/>
                  </a:moveTo>
                  <a:cubicBezTo>
                    <a:pt x="1070" y="1020"/>
                    <a:pt x="1099" y="1049"/>
                    <a:pt x="1099" y="1084"/>
                  </a:cubicBezTo>
                  <a:cubicBezTo>
                    <a:pt x="1099" y="1119"/>
                    <a:pt x="1070" y="1148"/>
                    <a:pt x="1035" y="1148"/>
                  </a:cubicBezTo>
                  <a:cubicBezTo>
                    <a:pt x="1000" y="1148"/>
                    <a:pt x="971" y="1119"/>
                    <a:pt x="971" y="1084"/>
                  </a:cubicBezTo>
                  <a:cubicBezTo>
                    <a:pt x="971" y="1049"/>
                    <a:pt x="1000" y="1020"/>
                    <a:pt x="1035" y="1020"/>
                  </a:cubicBezTo>
                  <a:close/>
                  <a:moveTo>
                    <a:pt x="651" y="508"/>
                  </a:moveTo>
                  <a:cubicBezTo>
                    <a:pt x="686" y="508"/>
                    <a:pt x="715" y="537"/>
                    <a:pt x="715" y="572"/>
                  </a:cubicBezTo>
                  <a:cubicBezTo>
                    <a:pt x="715" y="607"/>
                    <a:pt x="686" y="636"/>
                    <a:pt x="651" y="636"/>
                  </a:cubicBezTo>
                  <a:cubicBezTo>
                    <a:pt x="616" y="636"/>
                    <a:pt x="587" y="607"/>
                    <a:pt x="587" y="572"/>
                  </a:cubicBezTo>
                  <a:cubicBezTo>
                    <a:pt x="587" y="537"/>
                    <a:pt x="616" y="508"/>
                    <a:pt x="651" y="508"/>
                  </a:cubicBezTo>
                  <a:close/>
                  <a:moveTo>
                    <a:pt x="139" y="828"/>
                  </a:moveTo>
                  <a:cubicBezTo>
                    <a:pt x="174" y="828"/>
                    <a:pt x="203" y="857"/>
                    <a:pt x="203" y="892"/>
                  </a:cubicBezTo>
                  <a:cubicBezTo>
                    <a:pt x="203" y="927"/>
                    <a:pt x="174" y="956"/>
                    <a:pt x="139" y="956"/>
                  </a:cubicBezTo>
                  <a:cubicBezTo>
                    <a:pt x="104" y="956"/>
                    <a:pt x="75" y="927"/>
                    <a:pt x="75" y="892"/>
                  </a:cubicBezTo>
                  <a:cubicBezTo>
                    <a:pt x="75" y="857"/>
                    <a:pt x="104" y="828"/>
                    <a:pt x="139" y="828"/>
                  </a:cubicBezTo>
                  <a:close/>
                  <a:moveTo>
                    <a:pt x="139" y="828"/>
                  </a:moveTo>
                  <a:cubicBezTo>
                    <a:pt x="139" y="828"/>
                    <a:pt x="139" y="828"/>
                    <a:pt x="139" y="828"/>
                  </a:cubicBezTo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Rectangle 140"/>
            <p:cNvSpPr>
              <a:spLocks noChangeArrowheads="1"/>
            </p:cNvSpPr>
            <p:nvPr/>
          </p:nvSpPr>
          <p:spPr bwMode="auto">
            <a:xfrm>
              <a:off x="-4217988" y="2217737"/>
              <a:ext cx="1117600" cy="85725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3" name="Rectangle 141"/>
            <p:cNvSpPr>
              <a:spLocks noChangeArrowheads="1"/>
            </p:cNvSpPr>
            <p:nvPr/>
          </p:nvSpPr>
          <p:spPr bwMode="auto">
            <a:xfrm>
              <a:off x="-4217988" y="2390775"/>
              <a:ext cx="944562" cy="85725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4" name="Rectangle 142"/>
            <p:cNvSpPr>
              <a:spLocks noChangeArrowheads="1"/>
            </p:cNvSpPr>
            <p:nvPr/>
          </p:nvSpPr>
          <p:spPr bwMode="auto">
            <a:xfrm>
              <a:off x="-4217988" y="2562225"/>
              <a:ext cx="687387" cy="85725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55" name="Группа 585"/>
          <p:cNvGrpSpPr>
            <a:grpSpLocks/>
          </p:cNvGrpSpPr>
          <p:nvPr/>
        </p:nvGrpSpPr>
        <p:grpSpPr bwMode="auto">
          <a:xfrm>
            <a:off x="1413853" y="6203034"/>
            <a:ext cx="593725" cy="460375"/>
            <a:chOff x="5551488" y="4144962"/>
            <a:chExt cx="2513012" cy="1947863"/>
          </a:xfrm>
        </p:grpSpPr>
        <p:sp>
          <p:nvSpPr>
            <p:cNvPr id="56" name="Freeform 26"/>
            <p:cNvSpPr>
              <a:spLocks noEditPoints="1"/>
            </p:cNvSpPr>
            <p:nvPr/>
          </p:nvSpPr>
          <p:spPr bwMode="auto">
            <a:xfrm>
              <a:off x="5551488" y="4144962"/>
              <a:ext cx="2513012" cy="1947863"/>
            </a:xfrm>
            <a:custGeom>
              <a:avLst/>
              <a:gdLst>
                <a:gd name="T0" fmla="*/ 2147483646 w 1872"/>
                <a:gd name="T1" fmla="*/ 197245343 h 1448"/>
                <a:gd name="T2" fmla="*/ 787515136 w 1872"/>
                <a:gd name="T3" fmla="*/ 0 h 1448"/>
                <a:gd name="T4" fmla="*/ 252293249 w 1872"/>
                <a:gd name="T5" fmla="*/ 886698715 h 1448"/>
                <a:gd name="T6" fmla="*/ 0 w 1872"/>
                <a:gd name="T7" fmla="*/ 1301093117 h 1448"/>
                <a:gd name="T8" fmla="*/ 300949296 w 1872"/>
                <a:gd name="T9" fmla="*/ 2147483646 h 1448"/>
                <a:gd name="T10" fmla="*/ 792921065 w 1872"/>
                <a:gd name="T11" fmla="*/ 2147483646 h 1448"/>
                <a:gd name="T12" fmla="*/ 2147483646 w 1872"/>
                <a:gd name="T13" fmla="*/ 2147483646 h 1448"/>
                <a:gd name="T14" fmla="*/ 2147483646 w 1872"/>
                <a:gd name="T15" fmla="*/ 2147483646 h 1448"/>
                <a:gd name="T16" fmla="*/ 2147483646 w 1872"/>
                <a:gd name="T17" fmla="*/ 2147483646 h 1448"/>
                <a:gd name="T18" fmla="*/ 2147483646 w 1872"/>
                <a:gd name="T19" fmla="*/ 973558877 h 1448"/>
                <a:gd name="T20" fmla="*/ 641545652 w 1872"/>
                <a:gd name="T21" fmla="*/ 246103343 h 1448"/>
                <a:gd name="T22" fmla="*/ 2147483646 w 1872"/>
                <a:gd name="T23" fmla="*/ 144767384 h 1448"/>
                <a:gd name="T24" fmla="*/ 2147483646 w 1872"/>
                <a:gd name="T25" fmla="*/ 854125819 h 1448"/>
                <a:gd name="T26" fmla="*/ 2147483646 w 1872"/>
                <a:gd name="T27" fmla="*/ 436110114 h 1448"/>
                <a:gd name="T28" fmla="*/ 416283391 w 1872"/>
                <a:gd name="T29" fmla="*/ 854125819 h 1448"/>
                <a:gd name="T30" fmla="*/ 2147483646 w 1872"/>
                <a:gd name="T31" fmla="*/ 854125819 h 1448"/>
                <a:gd name="T32" fmla="*/ 2147483646 w 1872"/>
                <a:gd name="T33" fmla="*/ 582686805 h 1448"/>
                <a:gd name="T34" fmla="*/ 648754453 w 1872"/>
                <a:gd name="T35" fmla="*/ 2147483646 h 1448"/>
                <a:gd name="T36" fmla="*/ 300949296 w 1872"/>
                <a:gd name="T37" fmla="*/ 2147483646 h 1448"/>
                <a:gd name="T38" fmla="*/ 144167954 w 1872"/>
                <a:gd name="T39" fmla="*/ 2129884609 h 1448"/>
                <a:gd name="T40" fmla="*/ 648754453 w 1872"/>
                <a:gd name="T41" fmla="*/ 2147483646 h 1448"/>
                <a:gd name="T42" fmla="*/ 2147483646 w 1872"/>
                <a:gd name="T43" fmla="*/ 2147483646 h 1448"/>
                <a:gd name="T44" fmla="*/ 2147483646 w 1872"/>
                <a:gd name="T45" fmla="*/ 2147483646 h 1448"/>
                <a:gd name="T46" fmla="*/ 2147483646 w 1872"/>
                <a:gd name="T47" fmla="*/ 2147483646 h 1448"/>
                <a:gd name="T48" fmla="*/ 2147483646 w 1872"/>
                <a:gd name="T49" fmla="*/ 2147483646 h 1448"/>
                <a:gd name="T50" fmla="*/ 2147483646 w 1872"/>
                <a:gd name="T51" fmla="*/ 1871113431 h 1448"/>
                <a:gd name="T52" fmla="*/ 2147483646 w 1872"/>
                <a:gd name="T53" fmla="*/ 2026737999 h 1448"/>
                <a:gd name="T54" fmla="*/ 144167954 w 1872"/>
                <a:gd name="T55" fmla="*/ 1871113431 h 1448"/>
                <a:gd name="T56" fmla="*/ 144167954 w 1872"/>
                <a:gd name="T57" fmla="*/ 1301093117 h 1448"/>
                <a:gd name="T58" fmla="*/ 243282920 w 1872"/>
                <a:gd name="T59" fmla="*/ 1091181284 h 1448"/>
                <a:gd name="T60" fmla="*/ 2147483646 w 1872"/>
                <a:gd name="T61" fmla="*/ 998893203 h 1448"/>
                <a:gd name="T62" fmla="*/ 2147483646 w 1872"/>
                <a:gd name="T63" fmla="*/ 1076705487 h 1448"/>
                <a:gd name="T64" fmla="*/ 2147483646 w 1872"/>
                <a:gd name="T65" fmla="*/ 1871113431 h 14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72" h="1448">
                  <a:moveTo>
                    <a:pt x="1760" y="495"/>
                  </a:moveTo>
                  <a:cubicBezTo>
                    <a:pt x="1616" y="109"/>
                    <a:pt x="1616" y="109"/>
                    <a:pt x="1616" y="109"/>
                  </a:cubicBezTo>
                  <a:cubicBezTo>
                    <a:pt x="1592" y="44"/>
                    <a:pt x="1530" y="0"/>
                    <a:pt x="1460" y="0"/>
                  </a:cubicBezTo>
                  <a:cubicBezTo>
                    <a:pt x="437" y="0"/>
                    <a:pt x="437" y="0"/>
                    <a:pt x="437" y="0"/>
                  </a:cubicBezTo>
                  <a:cubicBezTo>
                    <a:pt x="368" y="0"/>
                    <a:pt x="305" y="44"/>
                    <a:pt x="281" y="109"/>
                  </a:cubicBezTo>
                  <a:cubicBezTo>
                    <a:pt x="140" y="490"/>
                    <a:pt x="140" y="490"/>
                    <a:pt x="140" y="490"/>
                  </a:cubicBezTo>
                  <a:cubicBezTo>
                    <a:pt x="81" y="544"/>
                    <a:pt x="81" y="544"/>
                    <a:pt x="81" y="544"/>
                  </a:cubicBezTo>
                  <a:cubicBezTo>
                    <a:pt x="30" y="588"/>
                    <a:pt x="0" y="652"/>
                    <a:pt x="0" y="719"/>
                  </a:cubicBezTo>
                  <a:cubicBezTo>
                    <a:pt x="0" y="1282"/>
                    <a:pt x="0" y="1282"/>
                    <a:pt x="0" y="1282"/>
                  </a:cubicBezTo>
                  <a:cubicBezTo>
                    <a:pt x="0" y="1374"/>
                    <a:pt x="75" y="1448"/>
                    <a:pt x="167" y="1448"/>
                  </a:cubicBezTo>
                  <a:cubicBezTo>
                    <a:pt x="273" y="1448"/>
                    <a:pt x="273" y="1448"/>
                    <a:pt x="273" y="1448"/>
                  </a:cubicBezTo>
                  <a:cubicBezTo>
                    <a:pt x="365" y="1448"/>
                    <a:pt x="440" y="1374"/>
                    <a:pt x="440" y="1282"/>
                  </a:cubicBezTo>
                  <a:cubicBezTo>
                    <a:pt x="440" y="1200"/>
                    <a:pt x="440" y="1200"/>
                    <a:pt x="440" y="1200"/>
                  </a:cubicBezTo>
                  <a:cubicBezTo>
                    <a:pt x="1432" y="1200"/>
                    <a:pt x="1432" y="1200"/>
                    <a:pt x="1432" y="1200"/>
                  </a:cubicBezTo>
                  <a:cubicBezTo>
                    <a:pt x="1432" y="1282"/>
                    <a:pt x="1432" y="1282"/>
                    <a:pt x="1432" y="1282"/>
                  </a:cubicBezTo>
                  <a:cubicBezTo>
                    <a:pt x="1432" y="1374"/>
                    <a:pt x="1507" y="1448"/>
                    <a:pt x="1599" y="1448"/>
                  </a:cubicBezTo>
                  <a:cubicBezTo>
                    <a:pt x="1705" y="1448"/>
                    <a:pt x="1705" y="1448"/>
                    <a:pt x="1705" y="1448"/>
                  </a:cubicBezTo>
                  <a:cubicBezTo>
                    <a:pt x="1797" y="1448"/>
                    <a:pt x="1872" y="1374"/>
                    <a:pt x="1872" y="1282"/>
                  </a:cubicBezTo>
                  <a:cubicBezTo>
                    <a:pt x="1872" y="704"/>
                    <a:pt x="1872" y="704"/>
                    <a:pt x="1872" y="704"/>
                  </a:cubicBezTo>
                  <a:cubicBezTo>
                    <a:pt x="1872" y="642"/>
                    <a:pt x="1846" y="582"/>
                    <a:pt x="1800" y="538"/>
                  </a:cubicBezTo>
                  <a:lnTo>
                    <a:pt x="1760" y="495"/>
                  </a:lnTo>
                  <a:close/>
                  <a:moveTo>
                    <a:pt x="356" y="136"/>
                  </a:moveTo>
                  <a:cubicBezTo>
                    <a:pt x="369" y="102"/>
                    <a:pt x="401" y="80"/>
                    <a:pt x="437" y="80"/>
                  </a:cubicBezTo>
                  <a:cubicBezTo>
                    <a:pt x="1460" y="80"/>
                    <a:pt x="1460" y="80"/>
                    <a:pt x="1460" y="80"/>
                  </a:cubicBezTo>
                  <a:cubicBezTo>
                    <a:pt x="1496" y="80"/>
                    <a:pt x="1529" y="102"/>
                    <a:pt x="1542" y="136"/>
                  </a:cubicBezTo>
                  <a:cubicBezTo>
                    <a:pt x="1666" y="472"/>
                    <a:pt x="1666" y="472"/>
                    <a:pt x="1666" y="472"/>
                  </a:cubicBezTo>
                  <a:cubicBezTo>
                    <a:pt x="1573" y="472"/>
                    <a:pt x="1573" y="472"/>
                    <a:pt x="1573" y="472"/>
                  </a:cubicBezTo>
                  <a:cubicBezTo>
                    <a:pt x="1551" y="322"/>
                    <a:pt x="1412" y="218"/>
                    <a:pt x="1262" y="241"/>
                  </a:cubicBezTo>
                  <a:cubicBezTo>
                    <a:pt x="1142" y="258"/>
                    <a:pt x="1048" y="352"/>
                    <a:pt x="1030" y="472"/>
                  </a:cubicBezTo>
                  <a:cubicBezTo>
                    <a:pt x="231" y="472"/>
                    <a:pt x="231" y="472"/>
                    <a:pt x="231" y="472"/>
                  </a:cubicBezTo>
                  <a:lnTo>
                    <a:pt x="356" y="136"/>
                  </a:lnTo>
                  <a:close/>
                  <a:moveTo>
                    <a:pt x="1492" y="472"/>
                  </a:moveTo>
                  <a:cubicBezTo>
                    <a:pt x="1111" y="472"/>
                    <a:pt x="1111" y="472"/>
                    <a:pt x="1111" y="472"/>
                  </a:cubicBezTo>
                  <a:cubicBezTo>
                    <a:pt x="1133" y="367"/>
                    <a:pt x="1236" y="300"/>
                    <a:pt x="1342" y="322"/>
                  </a:cubicBezTo>
                  <a:cubicBezTo>
                    <a:pt x="1417" y="338"/>
                    <a:pt x="1476" y="396"/>
                    <a:pt x="1492" y="472"/>
                  </a:cubicBezTo>
                  <a:close/>
                  <a:moveTo>
                    <a:pt x="360" y="1282"/>
                  </a:moveTo>
                  <a:cubicBezTo>
                    <a:pt x="360" y="1330"/>
                    <a:pt x="321" y="1368"/>
                    <a:pt x="273" y="1368"/>
                  </a:cubicBezTo>
                  <a:cubicBezTo>
                    <a:pt x="167" y="1368"/>
                    <a:pt x="167" y="1368"/>
                    <a:pt x="167" y="1368"/>
                  </a:cubicBezTo>
                  <a:cubicBezTo>
                    <a:pt x="119" y="1368"/>
                    <a:pt x="80" y="1330"/>
                    <a:pt x="80" y="1282"/>
                  </a:cubicBezTo>
                  <a:cubicBezTo>
                    <a:pt x="80" y="1177"/>
                    <a:pt x="80" y="1177"/>
                    <a:pt x="80" y="1177"/>
                  </a:cubicBezTo>
                  <a:cubicBezTo>
                    <a:pt x="104" y="1192"/>
                    <a:pt x="136" y="1200"/>
                    <a:pt x="167" y="1200"/>
                  </a:cubicBezTo>
                  <a:cubicBezTo>
                    <a:pt x="360" y="1200"/>
                    <a:pt x="360" y="1200"/>
                    <a:pt x="360" y="1200"/>
                  </a:cubicBezTo>
                  <a:lnTo>
                    <a:pt x="360" y="1282"/>
                  </a:lnTo>
                  <a:close/>
                  <a:moveTo>
                    <a:pt x="1705" y="1368"/>
                  </a:moveTo>
                  <a:cubicBezTo>
                    <a:pt x="1599" y="1368"/>
                    <a:pt x="1599" y="1368"/>
                    <a:pt x="1599" y="1368"/>
                  </a:cubicBezTo>
                  <a:cubicBezTo>
                    <a:pt x="1551" y="1368"/>
                    <a:pt x="1512" y="1329"/>
                    <a:pt x="1512" y="1282"/>
                  </a:cubicBezTo>
                  <a:cubicBezTo>
                    <a:pt x="1512" y="1200"/>
                    <a:pt x="1512" y="1200"/>
                    <a:pt x="1512" y="1200"/>
                  </a:cubicBezTo>
                  <a:cubicBezTo>
                    <a:pt x="1705" y="1200"/>
                    <a:pt x="1705" y="1200"/>
                    <a:pt x="1705" y="1200"/>
                  </a:cubicBezTo>
                  <a:cubicBezTo>
                    <a:pt x="1736" y="1200"/>
                    <a:pt x="1768" y="1192"/>
                    <a:pt x="1792" y="1177"/>
                  </a:cubicBezTo>
                  <a:cubicBezTo>
                    <a:pt x="1792" y="1282"/>
                    <a:pt x="1792" y="1282"/>
                    <a:pt x="1792" y="1282"/>
                  </a:cubicBezTo>
                  <a:cubicBezTo>
                    <a:pt x="1792" y="1330"/>
                    <a:pt x="1753" y="1368"/>
                    <a:pt x="1705" y="1368"/>
                  </a:cubicBezTo>
                  <a:close/>
                  <a:moveTo>
                    <a:pt x="1792" y="1034"/>
                  </a:moveTo>
                  <a:cubicBezTo>
                    <a:pt x="1792" y="1082"/>
                    <a:pt x="1752" y="1120"/>
                    <a:pt x="1705" y="1120"/>
                  </a:cubicBezTo>
                  <a:cubicBezTo>
                    <a:pt x="1705" y="1120"/>
                    <a:pt x="1705" y="1120"/>
                    <a:pt x="1705" y="1120"/>
                  </a:cubicBezTo>
                  <a:cubicBezTo>
                    <a:pt x="167" y="1120"/>
                    <a:pt x="167" y="1120"/>
                    <a:pt x="167" y="1120"/>
                  </a:cubicBezTo>
                  <a:cubicBezTo>
                    <a:pt x="120" y="1120"/>
                    <a:pt x="80" y="1082"/>
                    <a:pt x="80" y="1034"/>
                  </a:cubicBezTo>
                  <a:cubicBezTo>
                    <a:pt x="80" y="1034"/>
                    <a:pt x="80" y="1034"/>
                    <a:pt x="80" y="1034"/>
                  </a:cubicBezTo>
                  <a:cubicBezTo>
                    <a:pt x="80" y="719"/>
                    <a:pt x="80" y="719"/>
                    <a:pt x="80" y="719"/>
                  </a:cubicBezTo>
                  <a:cubicBezTo>
                    <a:pt x="80" y="675"/>
                    <a:pt x="100" y="633"/>
                    <a:pt x="133" y="605"/>
                  </a:cubicBezTo>
                  <a:cubicBezTo>
                    <a:pt x="134" y="604"/>
                    <a:pt x="134" y="604"/>
                    <a:pt x="135" y="603"/>
                  </a:cubicBezTo>
                  <a:cubicBezTo>
                    <a:pt x="189" y="552"/>
                    <a:pt x="189" y="552"/>
                    <a:pt x="189" y="552"/>
                  </a:cubicBezTo>
                  <a:cubicBezTo>
                    <a:pt x="1704" y="552"/>
                    <a:pt x="1704" y="552"/>
                    <a:pt x="1704" y="552"/>
                  </a:cubicBezTo>
                  <a:cubicBezTo>
                    <a:pt x="1742" y="593"/>
                    <a:pt x="1742" y="593"/>
                    <a:pt x="1742" y="593"/>
                  </a:cubicBezTo>
                  <a:cubicBezTo>
                    <a:pt x="1743" y="594"/>
                    <a:pt x="1744" y="594"/>
                    <a:pt x="1744" y="595"/>
                  </a:cubicBezTo>
                  <a:cubicBezTo>
                    <a:pt x="1774" y="624"/>
                    <a:pt x="1792" y="663"/>
                    <a:pt x="1792" y="704"/>
                  </a:cubicBezTo>
                  <a:cubicBezTo>
                    <a:pt x="1792" y="1034"/>
                    <a:pt x="1792" y="1034"/>
                    <a:pt x="1792" y="1034"/>
                  </a:cubicBez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7"/>
            <p:cNvSpPr>
              <a:spLocks noEditPoints="1"/>
            </p:cNvSpPr>
            <p:nvPr/>
          </p:nvSpPr>
          <p:spPr bwMode="auto">
            <a:xfrm>
              <a:off x="5803900" y="5102225"/>
              <a:ext cx="509587" cy="387350"/>
            </a:xfrm>
            <a:custGeom>
              <a:avLst/>
              <a:gdLst>
                <a:gd name="T0" fmla="*/ 683365554 w 380"/>
                <a:gd name="T1" fmla="*/ 72357787 h 288"/>
                <a:gd name="T2" fmla="*/ 611431985 w 380"/>
                <a:gd name="T3" fmla="*/ 0 h 288"/>
                <a:gd name="T4" fmla="*/ 71933569 w 380"/>
                <a:gd name="T5" fmla="*/ 0 h 288"/>
                <a:gd name="T6" fmla="*/ 0 w 380"/>
                <a:gd name="T7" fmla="*/ 72357787 h 288"/>
                <a:gd name="T8" fmla="*/ 0 w 380"/>
                <a:gd name="T9" fmla="*/ 448614513 h 288"/>
                <a:gd name="T10" fmla="*/ 71933569 w 380"/>
                <a:gd name="T11" fmla="*/ 520972300 h 288"/>
                <a:gd name="T12" fmla="*/ 611431985 w 380"/>
                <a:gd name="T13" fmla="*/ 520972300 h 288"/>
                <a:gd name="T14" fmla="*/ 683365554 w 380"/>
                <a:gd name="T15" fmla="*/ 448614513 h 288"/>
                <a:gd name="T16" fmla="*/ 683365554 w 380"/>
                <a:gd name="T17" fmla="*/ 72357787 h 288"/>
                <a:gd name="T18" fmla="*/ 539499757 w 380"/>
                <a:gd name="T19" fmla="*/ 376258071 h 288"/>
                <a:gd name="T20" fmla="*/ 143865797 w 380"/>
                <a:gd name="T21" fmla="*/ 376258071 h 288"/>
                <a:gd name="T22" fmla="*/ 143865797 w 380"/>
                <a:gd name="T23" fmla="*/ 144714229 h 288"/>
                <a:gd name="T24" fmla="*/ 539499757 w 380"/>
                <a:gd name="T25" fmla="*/ 144714229 h 288"/>
                <a:gd name="T26" fmla="*/ 539499757 w 380"/>
                <a:gd name="T27" fmla="*/ 376258071 h 2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0" h="288">
                  <a:moveTo>
                    <a:pt x="380" y="40"/>
                  </a:moveTo>
                  <a:cubicBezTo>
                    <a:pt x="380" y="18"/>
                    <a:pt x="362" y="0"/>
                    <a:pt x="3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70"/>
                    <a:pt x="18" y="288"/>
                    <a:pt x="40" y="288"/>
                  </a:cubicBezTo>
                  <a:cubicBezTo>
                    <a:pt x="340" y="288"/>
                    <a:pt x="340" y="288"/>
                    <a:pt x="340" y="288"/>
                  </a:cubicBezTo>
                  <a:cubicBezTo>
                    <a:pt x="362" y="288"/>
                    <a:pt x="380" y="270"/>
                    <a:pt x="380" y="248"/>
                  </a:cubicBezTo>
                  <a:lnTo>
                    <a:pt x="380" y="40"/>
                  </a:lnTo>
                  <a:close/>
                  <a:moveTo>
                    <a:pt x="300" y="208"/>
                  </a:moveTo>
                  <a:cubicBezTo>
                    <a:pt x="80" y="208"/>
                    <a:pt x="80" y="208"/>
                    <a:pt x="80" y="208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300" y="80"/>
                    <a:pt x="300" y="80"/>
                    <a:pt x="300" y="80"/>
                  </a:cubicBezTo>
                  <a:lnTo>
                    <a:pt x="300" y="208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8"/>
            <p:cNvSpPr>
              <a:spLocks noEditPoints="1"/>
            </p:cNvSpPr>
            <p:nvPr/>
          </p:nvSpPr>
          <p:spPr bwMode="auto">
            <a:xfrm>
              <a:off x="7302500" y="5102225"/>
              <a:ext cx="509587" cy="387350"/>
            </a:xfrm>
            <a:custGeom>
              <a:avLst/>
              <a:gdLst>
                <a:gd name="T0" fmla="*/ 683365554 w 380"/>
                <a:gd name="T1" fmla="*/ 72357787 h 288"/>
                <a:gd name="T2" fmla="*/ 611431985 w 380"/>
                <a:gd name="T3" fmla="*/ 0 h 288"/>
                <a:gd name="T4" fmla="*/ 71933569 w 380"/>
                <a:gd name="T5" fmla="*/ 0 h 288"/>
                <a:gd name="T6" fmla="*/ 0 w 380"/>
                <a:gd name="T7" fmla="*/ 72357787 h 288"/>
                <a:gd name="T8" fmla="*/ 0 w 380"/>
                <a:gd name="T9" fmla="*/ 448614513 h 288"/>
                <a:gd name="T10" fmla="*/ 71933569 w 380"/>
                <a:gd name="T11" fmla="*/ 520972300 h 288"/>
                <a:gd name="T12" fmla="*/ 611431985 w 380"/>
                <a:gd name="T13" fmla="*/ 520972300 h 288"/>
                <a:gd name="T14" fmla="*/ 683365554 w 380"/>
                <a:gd name="T15" fmla="*/ 448614513 h 288"/>
                <a:gd name="T16" fmla="*/ 683365554 w 380"/>
                <a:gd name="T17" fmla="*/ 72357787 h 288"/>
                <a:gd name="T18" fmla="*/ 539499757 w 380"/>
                <a:gd name="T19" fmla="*/ 376258071 h 288"/>
                <a:gd name="T20" fmla="*/ 143865797 w 380"/>
                <a:gd name="T21" fmla="*/ 376258071 h 288"/>
                <a:gd name="T22" fmla="*/ 143865797 w 380"/>
                <a:gd name="T23" fmla="*/ 144714229 h 288"/>
                <a:gd name="T24" fmla="*/ 539499757 w 380"/>
                <a:gd name="T25" fmla="*/ 144714229 h 288"/>
                <a:gd name="T26" fmla="*/ 539499757 w 380"/>
                <a:gd name="T27" fmla="*/ 376258071 h 2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0" h="288">
                  <a:moveTo>
                    <a:pt x="380" y="40"/>
                  </a:moveTo>
                  <a:cubicBezTo>
                    <a:pt x="380" y="18"/>
                    <a:pt x="362" y="0"/>
                    <a:pt x="3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70"/>
                    <a:pt x="18" y="288"/>
                    <a:pt x="40" y="288"/>
                  </a:cubicBezTo>
                  <a:cubicBezTo>
                    <a:pt x="340" y="288"/>
                    <a:pt x="340" y="288"/>
                    <a:pt x="340" y="288"/>
                  </a:cubicBezTo>
                  <a:cubicBezTo>
                    <a:pt x="362" y="288"/>
                    <a:pt x="380" y="270"/>
                    <a:pt x="380" y="248"/>
                  </a:cubicBezTo>
                  <a:lnTo>
                    <a:pt x="380" y="40"/>
                  </a:lnTo>
                  <a:close/>
                  <a:moveTo>
                    <a:pt x="300" y="208"/>
                  </a:moveTo>
                  <a:cubicBezTo>
                    <a:pt x="80" y="208"/>
                    <a:pt x="80" y="208"/>
                    <a:pt x="80" y="208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300" y="80"/>
                    <a:pt x="300" y="80"/>
                    <a:pt x="300" y="80"/>
                  </a:cubicBezTo>
                  <a:lnTo>
                    <a:pt x="300" y="208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6494463" y="5329238"/>
              <a:ext cx="627062" cy="107950"/>
            </a:xfrm>
            <a:custGeom>
              <a:avLst/>
              <a:gdLst>
                <a:gd name="T0" fmla="*/ 771362961 w 466"/>
                <a:gd name="T1" fmla="*/ 0 h 80"/>
                <a:gd name="T2" fmla="*/ 72428352 w 466"/>
                <a:gd name="T3" fmla="*/ 0 h 80"/>
                <a:gd name="T4" fmla="*/ 0 w 466"/>
                <a:gd name="T5" fmla="*/ 72832516 h 80"/>
                <a:gd name="T6" fmla="*/ 72428352 w 466"/>
                <a:gd name="T7" fmla="*/ 145665031 h 80"/>
                <a:gd name="T8" fmla="*/ 771362961 w 466"/>
                <a:gd name="T9" fmla="*/ 145665031 h 80"/>
                <a:gd name="T10" fmla="*/ 843791313 w 466"/>
                <a:gd name="T11" fmla="*/ 72832516 h 80"/>
                <a:gd name="T12" fmla="*/ 771362961 w 466"/>
                <a:gd name="T13" fmla="*/ 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6" h="80">
                  <a:moveTo>
                    <a:pt x="426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426" y="80"/>
                    <a:pt x="426" y="80"/>
                    <a:pt x="426" y="80"/>
                  </a:cubicBezTo>
                  <a:cubicBezTo>
                    <a:pt x="448" y="80"/>
                    <a:pt x="466" y="62"/>
                    <a:pt x="466" y="40"/>
                  </a:cubicBezTo>
                  <a:cubicBezTo>
                    <a:pt x="466" y="18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>
              <a:off x="6494463" y="5162550"/>
              <a:ext cx="627062" cy="106363"/>
            </a:xfrm>
            <a:custGeom>
              <a:avLst/>
              <a:gdLst>
                <a:gd name="T0" fmla="*/ 771362961 w 466"/>
                <a:gd name="T1" fmla="*/ 0 h 80"/>
                <a:gd name="T2" fmla="*/ 72428352 w 466"/>
                <a:gd name="T3" fmla="*/ 0 h 80"/>
                <a:gd name="T4" fmla="*/ 0 w 466"/>
                <a:gd name="T5" fmla="*/ 70707463 h 80"/>
                <a:gd name="T6" fmla="*/ 72428352 w 466"/>
                <a:gd name="T7" fmla="*/ 141413597 h 80"/>
                <a:gd name="T8" fmla="*/ 771362961 w 466"/>
                <a:gd name="T9" fmla="*/ 141413597 h 80"/>
                <a:gd name="T10" fmla="*/ 843791313 w 466"/>
                <a:gd name="T11" fmla="*/ 70707463 h 80"/>
                <a:gd name="T12" fmla="*/ 771362961 w 466"/>
                <a:gd name="T13" fmla="*/ 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6" h="80">
                  <a:moveTo>
                    <a:pt x="426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426" y="80"/>
                    <a:pt x="426" y="80"/>
                    <a:pt x="426" y="80"/>
                  </a:cubicBezTo>
                  <a:cubicBezTo>
                    <a:pt x="448" y="80"/>
                    <a:pt x="466" y="62"/>
                    <a:pt x="466" y="40"/>
                  </a:cubicBezTo>
                  <a:cubicBezTo>
                    <a:pt x="466" y="18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2" name="Группа 640"/>
          <p:cNvGrpSpPr>
            <a:grpSpLocks/>
          </p:cNvGrpSpPr>
          <p:nvPr/>
        </p:nvGrpSpPr>
        <p:grpSpPr bwMode="auto">
          <a:xfrm>
            <a:off x="2309482" y="6111073"/>
            <a:ext cx="801185" cy="576950"/>
            <a:chOff x="-3927475" y="2763838"/>
            <a:chExt cx="2011362" cy="1660525"/>
          </a:xfrm>
        </p:grpSpPr>
        <p:sp>
          <p:nvSpPr>
            <p:cNvPr id="63" name="Freeform 551"/>
            <p:cNvSpPr>
              <a:spLocks noEditPoints="1"/>
            </p:cNvSpPr>
            <p:nvPr/>
          </p:nvSpPr>
          <p:spPr bwMode="auto">
            <a:xfrm>
              <a:off x="-3265488" y="2763838"/>
              <a:ext cx="1349375" cy="1306513"/>
            </a:xfrm>
            <a:custGeom>
              <a:avLst/>
              <a:gdLst>
                <a:gd name="T0" fmla="*/ 1650988536 w 1004"/>
                <a:gd name="T1" fmla="*/ 3628604 h 970"/>
                <a:gd name="T2" fmla="*/ 1298753278 w 1004"/>
                <a:gd name="T3" fmla="*/ 215889824 h 970"/>
                <a:gd name="T4" fmla="*/ 1154246505 w 1004"/>
                <a:gd name="T5" fmla="*/ 344697190 h 970"/>
                <a:gd name="T6" fmla="*/ 1058510768 w 1004"/>
                <a:gd name="T7" fmla="*/ 351954398 h 970"/>
                <a:gd name="T8" fmla="*/ 296238884 w 1004"/>
                <a:gd name="T9" fmla="*/ 70753740 h 970"/>
                <a:gd name="T10" fmla="*/ 88510398 w 1004"/>
                <a:gd name="T11" fmla="*/ 195932502 h 970"/>
                <a:gd name="T12" fmla="*/ 148119442 w 1004"/>
                <a:gd name="T13" fmla="*/ 348325794 h 970"/>
                <a:gd name="T14" fmla="*/ 655699482 w 1004"/>
                <a:gd name="T15" fmla="*/ 716607564 h 970"/>
                <a:gd name="T16" fmla="*/ 437132988 w 1004"/>
                <a:gd name="T17" fmla="*/ 976036598 h 970"/>
                <a:gd name="T18" fmla="*/ 348622590 w 1004"/>
                <a:gd name="T19" fmla="*/ 1046790338 h 970"/>
                <a:gd name="T20" fmla="*/ 211341155 w 1004"/>
                <a:gd name="T21" fmla="*/ 979665202 h 970"/>
                <a:gd name="T22" fmla="*/ 37933028 w 1004"/>
                <a:gd name="T23" fmla="*/ 1046790338 h 970"/>
                <a:gd name="T24" fmla="*/ 52383705 w 1004"/>
                <a:gd name="T25" fmla="*/ 1184669214 h 970"/>
                <a:gd name="T26" fmla="*/ 373911275 w 1004"/>
                <a:gd name="T27" fmla="*/ 1592862936 h 970"/>
                <a:gd name="T28" fmla="*/ 493129363 w 1004"/>
                <a:gd name="T29" fmla="*/ 1641846398 h 970"/>
                <a:gd name="T30" fmla="*/ 588865100 w 1004"/>
                <a:gd name="T31" fmla="*/ 1429585178 h 970"/>
                <a:gd name="T32" fmla="*/ 558157410 w 1004"/>
                <a:gd name="T33" fmla="*/ 1308035020 h 970"/>
                <a:gd name="T34" fmla="*/ 903167331 w 1004"/>
                <a:gd name="T35" fmla="*/ 1039534477 h 970"/>
                <a:gd name="T36" fmla="*/ 977225708 w 1004"/>
                <a:gd name="T37" fmla="*/ 1184669214 h 970"/>
                <a:gd name="T38" fmla="*/ 1175922521 w 1004"/>
                <a:gd name="T39" fmla="*/ 1698087068 h 970"/>
                <a:gd name="T40" fmla="*/ 1305978616 w 1004"/>
                <a:gd name="T41" fmla="*/ 1748883486 h 970"/>
                <a:gd name="T42" fmla="*/ 1446872720 w 1004"/>
                <a:gd name="T43" fmla="*/ 1609191654 h 970"/>
                <a:gd name="T44" fmla="*/ 1361974991 w 1004"/>
                <a:gd name="T45" fmla="*/ 843600628 h 970"/>
                <a:gd name="T46" fmla="*/ 1361974991 w 1004"/>
                <a:gd name="T47" fmla="*/ 627712150 h 970"/>
                <a:gd name="T48" fmla="*/ 1623893517 w 1004"/>
                <a:gd name="T49" fmla="*/ 404565118 h 970"/>
                <a:gd name="T50" fmla="*/ 1793688975 w 1004"/>
                <a:gd name="T51" fmla="*/ 156020550 h 970"/>
                <a:gd name="T52" fmla="*/ 1725048258 w 1004"/>
                <a:gd name="T53" fmla="*/ 141507480 h 970"/>
                <a:gd name="T54" fmla="*/ 1576928815 w 1004"/>
                <a:gd name="T55" fmla="*/ 351954398 h 970"/>
                <a:gd name="T56" fmla="*/ 1316816624 w 1004"/>
                <a:gd name="T57" fmla="*/ 571471480 h 970"/>
                <a:gd name="T58" fmla="*/ 1287915270 w 1004"/>
                <a:gd name="T59" fmla="*/ 858113698 h 970"/>
                <a:gd name="T60" fmla="*/ 1372812999 w 1004"/>
                <a:gd name="T61" fmla="*/ 1592862936 h 970"/>
                <a:gd name="T62" fmla="*/ 1277077262 w 1004"/>
                <a:gd name="T63" fmla="*/ 1681758350 h 970"/>
                <a:gd name="T64" fmla="*/ 1210242879 w 1004"/>
                <a:gd name="T65" fmla="*/ 1592862936 h 970"/>
                <a:gd name="T66" fmla="*/ 977225708 w 1004"/>
                <a:gd name="T67" fmla="*/ 1017762852 h 970"/>
                <a:gd name="T68" fmla="*/ 921229333 w 1004"/>
                <a:gd name="T69" fmla="*/ 932496042 h 970"/>
                <a:gd name="T70" fmla="*/ 500354701 w 1004"/>
                <a:gd name="T71" fmla="*/ 1255422954 h 970"/>
                <a:gd name="T72" fmla="*/ 507580040 w 1004"/>
                <a:gd name="T73" fmla="*/ 1411443504 h 970"/>
                <a:gd name="T74" fmla="*/ 511192709 w 1004"/>
                <a:gd name="T75" fmla="*/ 1522109196 h 970"/>
                <a:gd name="T76" fmla="*/ 440745657 w 1004"/>
                <a:gd name="T77" fmla="*/ 1560208192 h 970"/>
                <a:gd name="T78" fmla="*/ 173408127 w 1004"/>
                <a:gd name="T79" fmla="*/ 1222766864 h 970"/>
                <a:gd name="T80" fmla="*/ 84897729 w 1004"/>
                <a:gd name="T81" fmla="*/ 1106659612 h 970"/>
                <a:gd name="T82" fmla="*/ 88510398 w 1004"/>
                <a:gd name="T83" fmla="*/ 1092145196 h 970"/>
                <a:gd name="T84" fmla="*/ 177020797 w 1004"/>
                <a:gd name="T85" fmla="*/ 1043161734 h 970"/>
                <a:gd name="T86" fmla="*/ 314302231 w 1004"/>
                <a:gd name="T87" fmla="*/ 1110286870 h 970"/>
                <a:gd name="T88" fmla="*/ 395587291 w 1004"/>
                <a:gd name="T89" fmla="*/ 1113915474 h 970"/>
                <a:gd name="T90" fmla="*/ 740597211 w 1004"/>
                <a:gd name="T91" fmla="*/ 787361304 h 970"/>
                <a:gd name="T92" fmla="*/ 751435219 w 1004"/>
                <a:gd name="T93" fmla="*/ 731120634 h 970"/>
                <a:gd name="T94" fmla="*/ 709889522 w 1004"/>
                <a:gd name="T95" fmla="*/ 671252706 h 970"/>
                <a:gd name="T96" fmla="*/ 189665139 w 1004"/>
                <a:gd name="T97" fmla="*/ 288456520 h 970"/>
                <a:gd name="T98" fmla="*/ 151732112 w 1004"/>
                <a:gd name="T99" fmla="*/ 241287360 h 970"/>
                <a:gd name="T100" fmla="*/ 278175538 w 1004"/>
                <a:gd name="T101" fmla="*/ 148763342 h 970"/>
                <a:gd name="T102" fmla="*/ 1036834752 w 1004"/>
                <a:gd name="T103" fmla="*/ 429964000 h 970"/>
                <a:gd name="T104" fmla="*/ 1203017540 w 1004"/>
                <a:gd name="T105" fmla="*/ 411822326 h 970"/>
                <a:gd name="T106" fmla="*/ 1347524313 w 1004"/>
                <a:gd name="T107" fmla="*/ 281200658 h 970"/>
                <a:gd name="T108" fmla="*/ 1661826544 w 1004"/>
                <a:gd name="T109" fmla="*/ 85266810 h 970"/>
                <a:gd name="T110" fmla="*/ 1725048258 w 1004"/>
                <a:gd name="T111" fmla="*/ 141507480 h 9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04" h="970">
                  <a:moveTo>
                    <a:pt x="971" y="14"/>
                  </a:moveTo>
                  <a:cubicBezTo>
                    <a:pt x="955" y="4"/>
                    <a:pt x="936" y="0"/>
                    <a:pt x="914" y="2"/>
                  </a:cubicBezTo>
                  <a:cubicBezTo>
                    <a:pt x="875" y="8"/>
                    <a:pt x="842" y="22"/>
                    <a:pt x="811" y="45"/>
                  </a:cubicBezTo>
                  <a:cubicBezTo>
                    <a:pt x="785" y="65"/>
                    <a:pt x="754" y="90"/>
                    <a:pt x="719" y="119"/>
                  </a:cubicBezTo>
                  <a:cubicBezTo>
                    <a:pt x="703" y="133"/>
                    <a:pt x="686" y="147"/>
                    <a:pt x="670" y="162"/>
                  </a:cubicBezTo>
                  <a:cubicBezTo>
                    <a:pt x="660" y="172"/>
                    <a:pt x="649" y="180"/>
                    <a:pt x="639" y="190"/>
                  </a:cubicBezTo>
                  <a:cubicBezTo>
                    <a:pt x="629" y="198"/>
                    <a:pt x="621" y="202"/>
                    <a:pt x="608" y="200"/>
                  </a:cubicBezTo>
                  <a:cubicBezTo>
                    <a:pt x="602" y="198"/>
                    <a:pt x="594" y="196"/>
                    <a:pt x="586" y="194"/>
                  </a:cubicBezTo>
                  <a:cubicBezTo>
                    <a:pt x="203" y="51"/>
                    <a:pt x="203" y="51"/>
                    <a:pt x="203" y="51"/>
                  </a:cubicBezTo>
                  <a:cubicBezTo>
                    <a:pt x="191" y="47"/>
                    <a:pt x="178" y="43"/>
                    <a:pt x="164" y="39"/>
                  </a:cubicBezTo>
                  <a:cubicBezTo>
                    <a:pt x="135" y="30"/>
                    <a:pt x="115" y="39"/>
                    <a:pt x="103" y="49"/>
                  </a:cubicBezTo>
                  <a:cubicBezTo>
                    <a:pt x="80" y="65"/>
                    <a:pt x="62" y="86"/>
                    <a:pt x="49" y="108"/>
                  </a:cubicBezTo>
                  <a:cubicBezTo>
                    <a:pt x="35" y="131"/>
                    <a:pt x="39" y="155"/>
                    <a:pt x="60" y="174"/>
                  </a:cubicBezTo>
                  <a:cubicBezTo>
                    <a:pt x="68" y="182"/>
                    <a:pt x="76" y="188"/>
                    <a:pt x="82" y="192"/>
                  </a:cubicBezTo>
                  <a:cubicBezTo>
                    <a:pt x="152" y="241"/>
                    <a:pt x="223" y="289"/>
                    <a:pt x="293" y="338"/>
                  </a:cubicBezTo>
                  <a:cubicBezTo>
                    <a:pt x="320" y="356"/>
                    <a:pt x="344" y="372"/>
                    <a:pt x="363" y="395"/>
                  </a:cubicBezTo>
                  <a:cubicBezTo>
                    <a:pt x="367" y="401"/>
                    <a:pt x="371" y="405"/>
                    <a:pt x="375" y="411"/>
                  </a:cubicBezTo>
                  <a:cubicBezTo>
                    <a:pt x="242" y="538"/>
                    <a:pt x="242" y="538"/>
                    <a:pt x="242" y="538"/>
                  </a:cubicBezTo>
                  <a:cubicBezTo>
                    <a:pt x="228" y="553"/>
                    <a:pt x="213" y="565"/>
                    <a:pt x="199" y="579"/>
                  </a:cubicBezTo>
                  <a:cubicBezTo>
                    <a:pt x="197" y="579"/>
                    <a:pt x="195" y="577"/>
                    <a:pt x="193" y="577"/>
                  </a:cubicBezTo>
                  <a:cubicBezTo>
                    <a:pt x="170" y="567"/>
                    <a:pt x="170" y="567"/>
                    <a:pt x="170" y="567"/>
                  </a:cubicBezTo>
                  <a:cubicBezTo>
                    <a:pt x="152" y="559"/>
                    <a:pt x="135" y="549"/>
                    <a:pt x="117" y="540"/>
                  </a:cubicBezTo>
                  <a:cubicBezTo>
                    <a:pt x="94" y="530"/>
                    <a:pt x="70" y="532"/>
                    <a:pt x="51" y="549"/>
                  </a:cubicBezTo>
                  <a:cubicBezTo>
                    <a:pt x="41" y="557"/>
                    <a:pt x="31" y="567"/>
                    <a:pt x="21" y="577"/>
                  </a:cubicBezTo>
                  <a:cubicBezTo>
                    <a:pt x="2" y="596"/>
                    <a:pt x="0" y="618"/>
                    <a:pt x="17" y="639"/>
                  </a:cubicBezTo>
                  <a:cubicBezTo>
                    <a:pt x="21" y="645"/>
                    <a:pt x="25" y="649"/>
                    <a:pt x="29" y="653"/>
                  </a:cubicBezTo>
                  <a:cubicBezTo>
                    <a:pt x="68" y="702"/>
                    <a:pt x="68" y="702"/>
                    <a:pt x="68" y="702"/>
                  </a:cubicBezTo>
                  <a:cubicBezTo>
                    <a:pt x="113" y="762"/>
                    <a:pt x="160" y="821"/>
                    <a:pt x="207" y="878"/>
                  </a:cubicBezTo>
                  <a:cubicBezTo>
                    <a:pt x="213" y="887"/>
                    <a:pt x="219" y="893"/>
                    <a:pt x="228" y="897"/>
                  </a:cubicBezTo>
                  <a:cubicBezTo>
                    <a:pt x="236" y="901"/>
                    <a:pt x="252" y="911"/>
                    <a:pt x="273" y="905"/>
                  </a:cubicBezTo>
                  <a:cubicBezTo>
                    <a:pt x="297" y="897"/>
                    <a:pt x="316" y="880"/>
                    <a:pt x="324" y="856"/>
                  </a:cubicBezTo>
                  <a:cubicBezTo>
                    <a:pt x="332" y="835"/>
                    <a:pt x="334" y="813"/>
                    <a:pt x="326" y="788"/>
                  </a:cubicBezTo>
                  <a:cubicBezTo>
                    <a:pt x="322" y="770"/>
                    <a:pt x="322" y="770"/>
                    <a:pt x="322" y="770"/>
                  </a:cubicBezTo>
                  <a:cubicBezTo>
                    <a:pt x="318" y="753"/>
                    <a:pt x="314" y="737"/>
                    <a:pt x="309" y="721"/>
                  </a:cubicBezTo>
                  <a:cubicBezTo>
                    <a:pt x="365" y="678"/>
                    <a:pt x="420" y="637"/>
                    <a:pt x="473" y="594"/>
                  </a:cubicBezTo>
                  <a:cubicBezTo>
                    <a:pt x="500" y="573"/>
                    <a:pt x="500" y="573"/>
                    <a:pt x="500" y="573"/>
                  </a:cubicBezTo>
                  <a:cubicBezTo>
                    <a:pt x="506" y="583"/>
                    <a:pt x="506" y="583"/>
                    <a:pt x="506" y="583"/>
                  </a:cubicBezTo>
                  <a:cubicBezTo>
                    <a:pt x="520" y="606"/>
                    <a:pt x="533" y="628"/>
                    <a:pt x="541" y="653"/>
                  </a:cubicBezTo>
                  <a:cubicBezTo>
                    <a:pt x="635" y="895"/>
                    <a:pt x="635" y="895"/>
                    <a:pt x="635" y="895"/>
                  </a:cubicBezTo>
                  <a:cubicBezTo>
                    <a:pt x="641" y="909"/>
                    <a:pt x="645" y="923"/>
                    <a:pt x="651" y="936"/>
                  </a:cubicBezTo>
                  <a:cubicBezTo>
                    <a:pt x="662" y="958"/>
                    <a:pt x="678" y="970"/>
                    <a:pt x="699" y="970"/>
                  </a:cubicBezTo>
                  <a:cubicBezTo>
                    <a:pt x="707" y="970"/>
                    <a:pt x="715" y="968"/>
                    <a:pt x="723" y="964"/>
                  </a:cubicBezTo>
                  <a:cubicBezTo>
                    <a:pt x="729" y="962"/>
                    <a:pt x="735" y="960"/>
                    <a:pt x="740" y="956"/>
                  </a:cubicBezTo>
                  <a:cubicBezTo>
                    <a:pt x="772" y="940"/>
                    <a:pt x="793" y="917"/>
                    <a:pt x="801" y="887"/>
                  </a:cubicBezTo>
                  <a:cubicBezTo>
                    <a:pt x="807" y="862"/>
                    <a:pt x="805" y="839"/>
                    <a:pt x="803" y="823"/>
                  </a:cubicBezTo>
                  <a:cubicBezTo>
                    <a:pt x="754" y="465"/>
                    <a:pt x="754" y="465"/>
                    <a:pt x="754" y="465"/>
                  </a:cubicBezTo>
                  <a:cubicBezTo>
                    <a:pt x="750" y="436"/>
                    <a:pt x="746" y="405"/>
                    <a:pt x="742" y="377"/>
                  </a:cubicBezTo>
                  <a:cubicBezTo>
                    <a:pt x="740" y="362"/>
                    <a:pt x="744" y="354"/>
                    <a:pt x="754" y="346"/>
                  </a:cubicBezTo>
                  <a:cubicBezTo>
                    <a:pt x="797" y="309"/>
                    <a:pt x="797" y="309"/>
                    <a:pt x="797" y="309"/>
                  </a:cubicBezTo>
                  <a:cubicBezTo>
                    <a:pt x="832" y="280"/>
                    <a:pt x="864" y="252"/>
                    <a:pt x="899" y="223"/>
                  </a:cubicBezTo>
                  <a:cubicBezTo>
                    <a:pt x="928" y="198"/>
                    <a:pt x="946" y="176"/>
                    <a:pt x="963" y="151"/>
                  </a:cubicBezTo>
                  <a:cubicBezTo>
                    <a:pt x="975" y="133"/>
                    <a:pt x="987" y="110"/>
                    <a:pt x="993" y="86"/>
                  </a:cubicBezTo>
                  <a:cubicBezTo>
                    <a:pt x="1004" y="59"/>
                    <a:pt x="993" y="30"/>
                    <a:pt x="971" y="14"/>
                  </a:cubicBezTo>
                  <a:close/>
                  <a:moveTo>
                    <a:pt x="955" y="78"/>
                  </a:moveTo>
                  <a:cubicBezTo>
                    <a:pt x="948" y="98"/>
                    <a:pt x="938" y="116"/>
                    <a:pt x="928" y="133"/>
                  </a:cubicBezTo>
                  <a:cubicBezTo>
                    <a:pt x="916" y="153"/>
                    <a:pt x="897" y="174"/>
                    <a:pt x="873" y="194"/>
                  </a:cubicBezTo>
                  <a:cubicBezTo>
                    <a:pt x="840" y="223"/>
                    <a:pt x="805" y="252"/>
                    <a:pt x="770" y="280"/>
                  </a:cubicBezTo>
                  <a:cubicBezTo>
                    <a:pt x="729" y="315"/>
                    <a:pt x="729" y="315"/>
                    <a:pt x="729" y="315"/>
                  </a:cubicBezTo>
                  <a:cubicBezTo>
                    <a:pt x="707" y="332"/>
                    <a:pt x="697" y="356"/>
                    <a:pt x="701" y="385"/>
                  </a:cubicBezTo>
                  <a:cubicBezTo>
                    <a:pt x="705" y="413"/>
                    <a:pt x="709" y="442"/>
                    <a:pt x="713" y="473"/>
                  </a:cubicBezTo>
                  <a:cubicBezTo>
                    <a:pt x="762" y="831"/>
                    <a:pt x="762" y="831"/>
                    <a:pt x="762" y="831"/>
                  </a:cubicBezTo>
                  <a:cubicBezTo>
                    <a:pt x="764" y="852"/>
                    <a:pt x="764" y="866"/>
                    <a:pt x="760" y="878"/>
                  </a:cubicBezTo>
                  <a:cubicBezTo>
                    <a:pt x="754" y="897"/>
                    <a:pt x="742" y="911"/>
                    <a:pt x="721" y="921"/>
                  </a:cubicBezTo>
                  <a:cubicBezTo>
                    <a:pt x="717" y="923"/>
                    <a:pt x="713" y="925"/>
                    <a:pt x="707" y="927"/>
                  </a:cubicBezTo>
                  <a:cubicBezTo>
                    <a:pt x="694" y="932"/>
                    <a:pt x="690" y="930"/>
                    <a:pt x="686" y="919"/>
                  </a:cubicBezTo>
                  <a:cubicBezTo>
                    <a:pt x="680" y="907"/>
                    <a:pt x="676" y="893"/>
                    <a:pt x="670" y="878"/>
                  </a:cubicBezTo>
                  <a:cubicBezTo>
                    <a:pt x="580" y="637"/>
                    <a:pt x="580" y="637"/>
                    <a:pt x="580" y="637"/>
                  </a:cubicBezTo>
                  <a:cubicBezTo>
                    <a:pt x="570" y="610"/>
                    <a:pt x="555" y="585"/>
                    <a:pt x="541" y="561"/>
                  </a:cubicBezTo>
                  <a:cubicBezTo>
                    <a:pt x="529" y="540"/>
                    <a:pt x="529" y="540"/>
                    <a:pt x="529" y="540"/>
                  </a:cubicBezTo>
                  <a:cubicBezTo>
                    <a:pt x="510" y="514"/>
                    <a:pt x="510" y="514"/>
                    <a:pt x="510" y="514"/>
                  </a:cubicBezTo>
                  <a:cubicBezTo>
                    <a:pt x="447" y="561"/>
                    <a:pt x="447" y="561"/>
                    <a:pt x="447" y="561"/>
                  </a:cubicBezTo>
                  <a:cubicBezTo>
                    <a:pt x="389" y="604"/>
                    <a:pt x="332" y="649"/>
                    <a:pt x="277" y="692"/>
                  </a:cubicBezTo>
                  <a:cubicBezTo>
                    <a:pt x="262" y="702"/>
                    <a:pt x="264" y="714"/>
                    <a:pt x="266" y="723"/>
                  </a:cubicBezTo>
                  <a:cubicBezTo>
                    <a:pt x="271" y="741"/>
                    <a:pt x="277" y="760"/>
                    <a:pt x="281" y="778"/>
                  </a:cubicBezTo>
                  <a:cubicBezTo>
                    <a:pt x="285" y="796"/>
                    <a:pt x="285" y="796"/>
                    <a:pt x="285" y="796"/>
                  </a:cubicBezTo>
                  <a:cubicBezTo>
                    <a:pt x="289" y="813"/>
                    <a:pt x="289" y="827"/>
                    <a:pt x="283" y="839"/>
                  </a:cubicBezTo>
                  <a:cubicBezTo>
                    <a:pt x="277" y="852"/>
                    <a:pt x="268" y="860"/>
                    <a:pt x="254" y="864"/>
                  </a:cubicBezTo>
                  <a:cubicBezTo>
                    <a:pt x="254" y="864"/>
                    <a:pt x="250" y="864"/>
                    <a:pt x="244" y="860"/>
                  </a:cubicBezTo>
                  <a:cubicBezTo>
                    <a:pt x="240" y="858"/>
                    <a:pt x="236" y="854"/>
                    <a:pt x="234" y="850"/>
                  </a:cubicBezTo>
                  <a:cubicBezTo>
                    <a:pt x="187" y="790"/>
                    <a:pt x="142" y="733"/>
                    <a:pt x="96" y="674"/>
                  </a:cubicBezTo>
                  <a:cubicBezTo>
                    <a:pt x="58" y="624"/>
                    <a:pt x="58" y="624"/>
                    <a:pt x="58" y="624"/>
                  </a:cubicBezTo>
                  <a:cubicBezTo>
                    <a:pt x="53" y="620"/>
                    <a:pt x="51" y="616"/>
                    <a:pt x="47" y="610"/>
                  </a:cubicBezTo>
                  <a:cubicBezTo>
                    <a:pt x="45" y="608"/>
                    <a:pt x="45" y="606"/>
                    <a:pt x="45" y="606"/>
                  </a:cubicBezTo>
                  <a:cubicBezTo>
                    <a:pt x="45" y="606"/>
                    <a:pt x="47" y="604"/>
                    <a:pt x="49" y="602"/>
                  </a:cubicBezTo>
                  <a:cubicBezTo>
                    <a:pt x="58" y="594"/>
                    <a:pt x="68" y="583"/>
                    <a:pt x="76" y="577"/>
                  </a:cubicBezTo>
                  <a:cubicBezTo>
                    <a:pt x="82" y="571"/>
                    <a:pt x="90" y="571"/>
                    <a:pt x="98" y="575"/>
                  </a:cubicBezTo>
                  <a:cubicBezTo>
                    <a:pt x="117" y="583"/>
                    <a:pt x="133" y="592"/>
                    <a:pt x="152" y="602"/>
                  </a:cubicBezTo>
                  <a:cubicBezTo>
                    <a:pt x="174" y="612"/>
                    <a:pt x="174" y="612"/>
                    <a:pt x="174" y="612"/>
                  </a:cubicBezTo>
                  <a:cubicBezTo>
                    <a:pt x="178" y="614"/>
                    <a:pt x="182" y="616"/>
                    <a:pt x="187" y="618"/>
                  </a:cubicBezTo>
                  <a:cubicBezTo>
                    <a:pt x="197" y="624"/>
                    <a:pt x="209" y="622"/>
                    <a:pt x="219" y="614"/>
                  </a:cubicBezTo>
                  <a:cubicBezTo>
                    <a:pt x="236" y="598"/>
                    <a:pt x="252" y="583"/>
                    <a:pt x="268" y="567"/>
                  </a:cubicBezTo>
                  <a:cubicBezTo>
                    <a:pt x="410" y="434"/>
                    <a:pt x="410" y="434"/>
                    <a:pt x="410" y="434"/>
                  </a:cubicBezTo>
                  <a:cubicBezTo>
                    <a:pt x="426" y="418"/>
                    <a:pt x="426" y="418"/>
                    <a:pt x="426" y="418"/>
                  </a:cubicBezTo>
                  <a:cubicBezTo>
                    <a:pt x="416" y="403"/>
                    <a:pt x="416" y="403"/>
                    <a:pt x="416" y="403"/>
                  </a:cubicBezTo>
                  <a:cubicBezTo>
                    <a:pt x="414" y="399"/>
                    <a:pt x="412" y="397"/>
                    <a:pt x="410" y="393"/>
                  </a:cubicBezTo>
                  <a:cubicBezTo>
                    <a:pt x="404" y="385"/>
                    <a:pt x="400" y="377"/>
                    <a:pt x="393" y="370"/>
                  </a:cubicBezTo>
                  <a:cubicBezTo>
                    <a:pt x="371" y="344"/>
                    <a:pt x="344" y="323"/>
                    <a:pt x="316" y="305"/>
                  </a:cubicBezTo>
                  <a:cubicBezTo>
                    <a:pt x="246" y="258"/>
                    <a:pt x="174" y="209"/>
                    <a:pt x="105" y="159"/>
                  </a:cubicBezTo>
                  <a:cubicBezTo>
                    <a:pt x="98" y="155"/>
                    <a:pt x="92" y="151"/>
                    <a:pt x="86" y="145"/>
                  </a:cubicBezTo>
                  <a:cubicBezTo>
                    <a:pt x="80" y="139"/>
                    <a:pt x="80" y="137"/>
                    <a:pt x="84" y="133"/>
                  </a:cubicBezTo>
                  <a:cubicBezTo>
                    <a:pt x="94" y="114"/>
                    <a:pt x="111" y="98"/>
                    <a:pt x="129" y="84"/>
                  </a:cubicBezTo>
                  <a:cubicBezTo>
                    <a:pt x="133" y="80"/>
                    <a:pt x="139" y="78"/>
                    <a:pt x="154" y="82"/>
                  </a:cubicBezTo>
                  <a:cubicBezTo>
                    <a:pt x="168" y="86"/>
                    <a:pt x="180" y="90"/>
                    <a:pt x="191" y="94"/>
                  </a:cubicBezTo>
                  <a:cubicBezTo>
                    <a:pt x="574" y="237"/>
                    <a:pt x="574" y="237"/>
                    <a:pt x="574" y="237"/>
                  </a:cubicBezTo>
                  <a:cubicBezTo>
                    <a:pt x="584" y="241"/>
                    <a:pt x="594" y="243"/>
                    <a:pt x="602" y="246"/>
                  </a:cubicBezTo>
                  <a:cubicBezTo>
                    <a:pt x="625" y="250"/>
                    <a:pt x="647" y="243"/>
                    <a:pt x="666" y="227"/>
                  </a:cubicBezTo>
                  <a:cubicBezTo>
                    <a:pt x="676" y="217"/>
                    <a:pt x="686" y="209"/>
                    <a:pt x="697" y="198"/>
                  </a:cubicBezTo>
                  <a:cubicBezTo>
                    <a:pt x="713" y="184"/>
                    <a:pt x="729" y="170"/>
                    <a:pt x="746" y="155"/>
                  </a:cubicBezTo>
                  <a:cubicBezTo>
                    <a:pt x="780" y="127"/>
                    <a:pt x="809" y="102"/>
                    <a:pt x="836" y="82"/>
                  </a:cubicBezTo>
                  <a:cubicBezTo>
                    <a:pt x="860" y="63"/>
                    <a:pt x="889" y="51"/>
                    <a:pt x="920" y="47"/>
                  </a:cubicBezTo>
                  <a:cubicBezTo>
                    <a:pt x="930" y="45"/>
                    <a:pt x="938" y="47"/>
                    <a:pt x="946" y="51"/>
                  </a:cubicBezTo>
                  <a:cubicBezTo>
                    <a:pt x="955" y="53"/>
                    <a:pt x="959" y="65"/>
                    <a:pt x="955" y="78"/>
                  </a:cubicBez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552"/>
            <p:cNvSpPr>
              <a:spLocks/>
            </p:cNvSpPr>
            <p:nvPr/>
          </p:nvSpPr>
          <p:spPr bwMode="auto">
            <a:xfrm>
              <a:off x="-3927475" y="3811588"/>
              <a:ext cx="742950" cy="579438"/>
            </a:xfrm>
            <a:custGeom>
              <a:avLst/>
              <a:gdLst>
                <a:gd name="T0" fmla="*/ 985511755 w 553"/>
                <a:gd name="T1" fmla="*/ 18157970 h 430"/>
                <a:gd name="T2" fmla="*/ 934972346 w 553"/>
                <a:gd name="T3" fmla="*/ 10894782 h 430"/>
                <a:gd name="T4" fmla="*/ 18049789 w 553"/>
                <a:gd name="T5" fmla="*/ 713623713 h 430"/>
                <a:gd name="T6" fmla="*/ 10829873 w 553"/>
                <a:gd name="T7" fmla="*/ 766283847 h 430"/>
                <a:gd name="T8" fmla="*/ 39709536 w 553"/>
                <a:gd name="T9" fmla="*/ 780810223 h 430"/>
                <a:gd name="T10" fmla="*/ 61369282 w 553"/>
                <a:gd name="T11" fmla="*/ 773547035 h 430"/>
                <a:gd name="T12" fmla="*/ 978291840 w 553"/>
                <a:gd name="T13" fmla="*/ 70818104 h 430"/>
                <a:gd name="T14" fmla="*/ 985511755 w 553"/>
                <a:gd name="T15" fmla="*/ 18157970 h 4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3" h="430">
                  <a:moveTo>
                    <a:pt x="546" y="10"/>
                  </a:moveTo>
                  <a:cubicBezTo>
                    <a:pt x="540" y="2"/>
                    <a:pt x="526" y="0"/>
                    <a:pt x="518" y="6"/>
                  </a:cubicBezTo>
                  <a:cubicBezTo>
                    <a:pt x="10" y="393"/>
                    <a:pt x="10" y="393"/>
                    <a:pt x="10" y="393"/>
                  </a:cubicBezTo>
                  <a:cubicBezTo>
                    <a:pt x="2" y="399"/>
                    <a:pt x="0" y="414"/>
                    <a:pt x="6" y="422"/>
                  </a:cubicBezTo>
                  <a:cubicBezTo>
                    <a:pt x="10" y="428"/>
                    <a:pt x="16" y="430"/>
                    <a:pt x="22" y="430"/>
                  </a:cubicBezTo>
                  <a:cubicBezTo>
                    <a:pt x="26" y="430"/>
                    <a:pt x="30" y="428"/>
                    <a:pt x="34" y="426"/>
                  </a:cubicBezTo>
                  <a:cubicBezTo>
                    <a:pt x="542" y="39"/>
                    <a:pt x="542" y="39"/>
                    <a:pt x="542" y="39"/>
                  </a:cubicBezTo>
                  <a:cubicBezTo>
                    <a:pt x="553" y="33"/>
                    <a:pt x="553" y="20"/>
                    <a:pt x="546" y="10"/>
                  </a:cubicBez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553"/>
            <p:cNvSpPr>
              <a:spLocks/>
            </p:cNvSpPr>
            <p:nvPr/>
          </p:nvSpPr>
          <p:spPr bwMode="auto">
            <a:xfrm>
              <a:off x="-3571875" y="3940176"/>
              <a:ext cx="477837" cy="379413"/>
            </a:xfrm>
            <a:custGeom>
              <a:avLst/>
              <a:gdLst>
                <a:gd name="T0" fmla="*/ 574711741 w 356"/>
                <a:gd name="T1" fmla="*/ 10938166 h 281"/>
                <a:gd name="T2" fmla="*/ 18015529 w 356"/>
                <a:gd name="T3" fmla="*/ 444838114 h 281"/>
                <a:gd name="T4" fmla="*/ 10809049 w 356"/>
                <a:gd name="T5" fmla="*/ 497707492 h 281"/>
                <a:gd name="T6" fmla="*/ 39634968 w 356"/>
                <a:gd name="T7" fmla="*/ 512292614 h 281"/>
                <a:gd name="T8" fmla="*/ 63055693 w 356"/>
                <a:gd name="T9" fmla="*/ 505000053 h 281"/>
                <a:gd name="T10" fmla="*/ 623355816 w 356"/>
                <a:gd name="T11" fmla="*/ 71101456 h 281"/>
                <a:gd name="T12" fmla="*/ 630562296 w 356"/>
                <a:gd name="T13" fmla="*/ 18230727 h 281"/>
                <a:gd name="T14" fmla="*/ 574711741 w 356"/>
                <a:gd name="T15" fmla="*/ 10938166 h 2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281">
                  <a:moveTo>
                    <a:pt x="319" y="6"/>
                  </a:moveTo>
                  <a:cubicBezTo>
                    <a:pt x="10" y="244"/>
                    <a:pt x="10" y="244"/>
                    <a:pt x="10" y="244"/>
                  </a:cubicBezTo>
                  <a:cubicBezTo>
                    <a:pt x="2" y="250"/>
                    <a:pt x="0" y="264"/>
                    <a:pt x="6" y="273"/>
                  </a:cubicBezTo>
                  <a:cubicBezTo>
                    <a:pt x="10" y="279"/>
                    <a:pt x="16" y="281"/>
                    <a:pt x="22" y="281"/>
                  </a:cubicBezTo>
                  <a:cubicBezTo>
                    <a:pt x="26" y="281"/>
                    <a:pt x="31" y="279"/>
                    <a:pt x="35" y="277"/>
                  </a:cubicBezTo>
                  <a:cubicBezTo>
                    <a:pt x="346" y="39"/>
                    <a:pt x="346" y="39"/>
                    <a:pt x="346" y="39"/>
                  </a:cubicBezTo>
                  <a:cubicBezTo>
                    <a:pt x="354" y="33"/>
                    <a:pt x="356" y="19"/>
                    <a:pt x="350" y="10"/>
                  </a:cubicBezTo>
                  <a:cubicBezTo>
                    <a:pt x="342" y="2"/>
                    <a:pt x="330" y="0"/>
                    <a:pt x="319" y="6"/>
                  </a:cubicBez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554"/>
            <p:cNvSpPr>
              <a:spLocks/>
            </p:cNvSpPr>
            <p:nvPr/>
          </p:nvSpPr>
          <p:spPr bwMode="auto">
            <a:xfrm>
              <a:off x="-3713163" y="4313238"/>
              <a:ext cx="130175" cy="111125"/>
            </a:xfrm>
            <a:custGeom>
              <a:avLst/>
              <a:gdLst>
                <a:gd name="T0" fmla="*/ 111661968 w 97"/>
                <a:gd name="T1" fmla="*/ 11018992 h 82"/>
                <a:gd name="T2" fmla="*/ 19810756 w 97"/>
                <a:gd name="T3" fmla="*/ 82643120 h 82"/>
                <a:gd name="T4" fmla="*/ 12606845 w 97"/>
                <a:gd name="T5" fmla="*/ 134065537 h 82"/>
                <a:gd name="T6" fmla="*/ 41422490 w 97"/>
                <a:gd name="T7" fmla="*/ 150594703 h 82"/>
                <a:gd name="T8" fmla="*/ 63034224 w 97"/>
                <a:gd name="T9" fmla="*/ 143248256 h 82"/>
                <a:gd name="T10" fmla="*/ 154885436 w 97"/>
                <a:gd name="T11" fmla="*/ 71624128 h 82"/>
                <a:gd name="T12" fmla="*/ 162089347 w 97"/>
                <a:gd name="T13" fmla="*/ 18365439 h 82"/>
                <a:gd name="T14" fmla="*/ 111661968 w 97"/>
                <a:gd name="T15" fmla="*/ 11018992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" h="82">
                  <a:moveTo>
                    <a:pt x="62" y="6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2" y="51"/>
                    <a:pt x="0" y="65"/>
                    <a:pt x="7" y="73"/>
                  </a:cubicBezTo>
                  <a:cubicBezTo>
                    <a:pt x="11" y="80"/>
                    <a:pt x="17" y="82"/>
                    <a:pt x="23" y="82"/>
                  </a:cubicBezTo>
                  <a:cubicBezTo>
                    <a:pt x="27" y="82"/>
                    <a:pt x="31" y="80"/>
                    <a:pt x="35" y="78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95" y="32"/>
                    <a:pt x="97" y="18"/>
                    <a:pt x="90" y="10"/>
                  </a:cubicBezTo>
                  <a:cubicBezTo>
                    <a:pt x="84" y="2"/>
                    <a:pt x="70" y="0"/>
                    <a:pt x="62" y="6"/>
                  </a:cubicBez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555"/>
            <p:cNvSpPr>
              <a:spLocks/>
            </p:cNvSpPr>
            <p:nvPr/>
          </p:nvSpPr>
          <p:spPr bwMode="auto">
            <a:xfrm>
              <a:off x="-3803650" y="4003676"/>
              <a:ext cx="128587" cy="111125"/>
            </a:xfrm>
            <a:custGeom>
              <a:avLst/>
              <a:gdLst>
                <a:gd name="T0" fmla="*/ 39470851 w 96"/>
                <a:gd name="T1" fmla="*/ 150594703 h 82"/>
                <a:gd name="T2" fmla="*/ 62794658 w 96"/>
                <a:gd name="T3" fmla="*/ 143248256 h 82"/>
                <a:gd name="T4" fmla="*/ 154295024 w 96"/>
                <a:gd name="T5" fmla="*/ 71624128 h 82"/>
                <a:gd name="T6" fmla="*/ 161470446 w 96"/>
                <a:gd name="T7" fmla="*/ 20201712 h 82"/>
                <a:gd name="T8" fmla="*/ 109440931 w 96"/>
                <a:gd name="T9" fmla="*/ 11018992 h 82"/>
                <a:gd name="T10" fmla="*/ 17940565 w 96"/>
                <a:gd name="T11" fmla="*/ 82643120 h 82"/>
                <a:gd name="T12" fmla="*/ 10765143 w 96"/>
                <a:gd name="T13" fmla="*/ 135903165 h 82"/>
                <a:gd name="T14" fmla="*/ 39470851 w 96"/>
                <a:gd name="T15" fmla="*/ 150594703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" h="82">
                  <a:moveTo>
                    <a:pt x="22" y="82"/>
                  </a:moveTo>
                  <a:cubicBezTo>
                    <a:pt x="26" y="82"/>
                    <a:pt x="31" y="80"/>
                    <a:pt x="35" y="78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94" y="33"/>
                    <a:pt x="96" y="19"/>
                    <a:pt x="90" y="11"/>
                  </a:cubicBezTo>
                  <a:cubicBezTo>
                    <a:pt x="84" y="2"/>
                    <a:pt x="69" y="0"/>
                    <a:pt x="61" y="6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2" y="52"/>
                    <a:pt x="0" y="66"/>
                    <a:pt x="6" y="74"/>
                  </a:cubicBezTo>
                  <a:cubicBezTo>
                    <a:pt x="10" y="80"/>
                    <a:pt x="16" y="82"/>
                    <a:pt x="22" y="82"/>
                  </a:cubicBez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556"/>
            <p:cNvSpPr>
              <a:spLocks/>
            </p:cNvSpPr>
            <p:nvPr/>
          </p:nvSpPr>
          <p:spPr bwMode="auto">
            <a:xfrm>
              <a:off x="-3663950" y="3703638"/>
              <a:ext cx="388937" cy="306388"/>
            </a:xfrm>
            <a:custGeom>
              <a:avLst/>
              <a:gdLst>
                <a:gd name="T0" fmla="*/ 41656633 w 289"/>
                <a:gd name="T1" fmla="*/ 413540117 h 227"/>
                <a:gd name="T2" fmla="*/ 63391348 w 289"/>
                <a:gd name="T3" fmla="*/ 406252942 h 227"/>
                <a:gd name="T4" fmla="*/ 505320678 w 289"/>
                <a:gd name="T5" fmla="*/ 71048273 h 227"/>
                <a:gd name="T6" fmla="*/ 512565134 w 289"/>
                <a:gd name="T7" fmla="*/ 18217264 h 227"/>
                <a:gd name="T8" fmla="*/ 460041143 w 289"/>
                <a:gd name="T9" fmla="*/ 10930088 h 227"/>
                <a:gd name="T10" fmla="*/ 18111814 w 289"/>
                <a:gd name="T11" fmla="*/ 347956888 h 227"/>
                <a:gd name="T12" fmla="*/ 10867357 w 289"/>
                <a:gd name="T13" fmla="*/ 398965766 h 227"/>
                <a:gd name="T14" fmla="*/ 41656633 w 289"/>
                <a:gd name="T15" fmla="*/ 413540117 h 2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9" h="227">
                  <a:moveTo>
                    <a:pt x="23" y="227"/>
                  </a:moveTo>
                  <a:cubicBezTo>
                    <a:pt x="27" y="227"/>
                    <a:pt x="31" y="225"/>
                    <a:pt x="35" y="223"/>
                  </a:cubicBezTo>
                  <a:cubicBezTo>
                    <a:pt x="279" y="39"/>
                    <a:pt x="279" y="39"/>
                    <a:pt x="279" y="39"/>
                  </a:cubicBezTo>
                  <a:cubicBezTo>
                    <a:pt x="287" y="33"/>
                    <a:pt x="289" y="19"/>
                    <a:pt x="283" y="10"/>
                  </a:cubicBezTo>
                  <a:cubicBezTo>
                    <a:pt x="277" y="2"/>
                    <a:pt x="262" y="0"/>
                    <a:pt x="254" y="6"/>
                  </a:cubicBezTo>
                  <a:cubicBezTo>
                    <a:pt x="10" y="191"/>
                    <a:pt x="10" y="191"/>
                    <a:pt x="10" y="191"/>
                  </a:cubicBezTo>
                  <a:cubicBezTo>
                    <a:pt x="2" y="197"/>
                    <a:pt x="0" y="211"/>
                    <a:pt x="6" y="219"/>
                  </a:cubicBezTo>
                  <a:cubicBezTo>
                    <a:pt x="10" y="223"/>
                    <a:pt x="17" y="227"/>
                    <a:pt x="23" y="227"/>
                  </a:cubicBez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9" name="Группа 380"/>
          <p:cNvGrpSpPr>
            <a:grpSpLocks/>
          </p:cNvGrpSpPr>
          <p:nvPr/>
        </p:nvGrpSpPr>
        <p:grpSpPr bwMode="auto">
          <a:xfrm>
            <a:off x="11391540" y="5453998"/>
            <a:ext cx="692150" cy="433388"/>
            <a:chOff x="-5757863" y="2527300"/>
            <a:chExt cx="2749550" cy="1724025"/>
          </a:xfrm>
        </p:grpSpPr>
        <p:sp>
          <p:nvSpPr>
            <p:cNvPr id="70" name="Freeform 5"/>
            <p:cNvSpPr>
              <a:spLocks/>
            </p:cNvSpPr>
            <p:nvPr/>
          </p:nvSpPr>
          <p:spPr bwMode="auto">
            <a:xfrm>
              <a:off x="-5364163" y="2587625"/>
              <a:ext cx="1814513" cy="1663700"/>
            </a:xfrm>
            <a:custGeom>
              <a:avLst/>
              <a:gdLst>
                <a:gd name="T0" fmla="*/ 1316692232 w 1352"/>
                <a:gd name="T1" fmla="*/ 2147483646 h 1236"/>
                <a:gd name="T2" fmla="*/ 1044707202 w 1352"/>
                <a:gd name="T3" fmla="*/ 2147483646 h 1236"/>
                <a:gd name="T4" fmla="*/ 345833831 w 1352"/>
                <a:gd name="T5" fmla="*/ 1603454139 h 1236"/>
                <a:gd name="T6" fmla="*/ 158506837 w 1352"/>
                <a:gd name="T7" fmla="*/ 1416837071 h 1236"/>
                <a:gd name="T8" fmla="*/ 37825617 w 1352"/>
                <a:gd name="T9" fmla="*/ 1293633087 h 1236"/>
                <a:gd name="T10" fmla="*/ 28820157 w 1352"/>
                <a:gd name="T11" fmla="*/ 1184924560 h 1236"/>
                <a:gd name="T12" fmla="*/ 136892390 w 1352"/>
                <a:gd name="T13" fmla="*/ 1175865740 h 1236"/>
                <a:gd name="T14" fmla="*/ 268381504 w 1352"/>
                <a:gd name="T15" fmla="*/ 1309940308 h 1236"/>
                <a:gd name="T16" fmla="*/ 443099511 w 1352"/>
                <a:gd name="T17" fmla="*/ 1483873682 h 1236"/>
                <a:gd name="T18" fmla="*/ 1127564146 w 1352"/>
                <a:gd name="T19" fmla="*/ 2020170608 h 1236"/>
                <a:gd name="T20" fmla="*/ 1316692232 w 1352"/>
                <a:gd name="T21" fmla="*/ 2085395455 h 1236"/>
                <a:gd name="T22" fmla="*/ 1397746743 w 1352"/>
                <a:gd name="T23" fmla="*/ 2058217650 h 1236"/>
                <a:gd name="T24" fmla="*/ 1451783530 w 1352"/>
                <a:gd name="T25" fmla="*/ 2009298678 h 1236"/>
                <a:gd name="T26" fmla="*/ 1522031488 w 1352"/>
                <a:gd name="T27" fmla="*/ 2027417663 h 1236"/>
                <a:gd name="T28" fmla="*/ 1610290367 w 1352"/>
                <a:gd name="T29" fmla="*/ 2041911775 h 1236"/>
                <a:gd name="T30" fmla="*/ 1702152772 w 1352"/>
                <a:gd name="T31" fmla="*/ 1922332664 h 1236"/>
                <a:gd name="T32" fmla="*/ 1750786283 w 1352"/>
                <a:gd name="T33" fmla="*/ 1857106471 h 1236"/>
                <a:gd name="T34" fmla="*/ 1830039702 w 1352"/>
                <a:gd name="T35" fmla="*/ 1873413692 h 1236"/>
                <a:gd name="T36" fmla="*/ 1950720921 w 1352"/>
                <a:gd name="T37" fmla="*/ 1871601928 h 1236"/>
                <a:gd name="T38" fmla="*/ 2008359893 w 1352"/>
                <a:gd name="T39" fmla="*/ 1784634568 h 1236"/>
                <a:gd name="T40" fmla="*/ 2046185510 w 1352"/>
                <a:gd name="T41" fmla="*/ 1708539138 h 1236"/>
                <a:gd name="T42" fmla="*/ 2129042455 w 1352"/>
                <a:gd name="T43" fmla="*/ 1712162666 h 1236"/>
                <a:gd name="T44" fmla="*/ 2147483646 w 1352"/>
                <a:gd name="T45" fmla="*/ 1694043681 h 1236"/>
                <a:gd name="T46" fmla="*/ 2147483646 w 1352"/>
                <a:gd name="T47" fmla="*/ 1578088098 h 1236"/>
                <a:gd name="T48" fmla="*/ 1705754956 w 1352"/>
                <a:gd name="T49" fmla="*/ 1063533685 h 1236"/>
                <a:gd name="T50" fmla="*/ 1374331204 w 1352"/>
                <a:gd name="T51" fmla="*/ 782702202 h 1236"/>
                <a:gd name="T52" fmla="*/ 1322095508 w 1352"/>
                <a:gd name="T53" fmla="*/ 806256479 h 1236"/>
                <a:gd name="T54" fmla="*/ 1205016473 w 1352"/>
                <a:gd name="T55" fmla="*/ 842493103 h 1236"/>
                <a:gd name="T56" fmla="*/ 754711251 w 1352"/>
                <a:gd name="T57" fmla="*/ 998308838 h 1236"/>
                <a:gd name="T58" fmla="*/ 623222137 w 1352"/>
                <a:gd name="T59" fmla="*/ 858798979 h 1236"/>
                <a:gd name="T60" fmla="*/ 833964669 w 1352"/>
                <a:gd name="T61" fmla="*/ 382292955 h 1236"/>
                <a:gd name="T62" fmla="*/ 1655321695 w 1352"/>
                <a:gd name="T63" fmla="*/ 159439263 h 1236"/>
                <a:gd name="T64" fmla="*/ 2147483646 w 1352"/>
                <a:gd name="T65" fmla="*/ 402222358 h 1236"/>
                <a:gd name="T66" fmla="*/ 2147483646 w 1352"/>
                <a:gd name="T67" fmla="*/ 501872065 h 1236"/>
                <a:gd name="T68" fmla="*/ 2147483646 w 1352"/>
                <a:gd name="T69" fmla="*/ 548979273 h 1236"/>
                <a:gd name="T70" fmla="*/ 1592278105 w 1352"/>
                <a:gd name="T71" fmla="*/ 300760886 h 1236"/>
                <a:gd name="T72" fmla="*/ 942038245 w 1352"/>
                <a:gd name="T73" fmla="*/ 492813245 h 1236"/>
                <a:gd name="T74" fmla="*/ 772723514 w 1352"/>
                <a:gd name="T75" fmla="*/ 824374118 h 1236"/>
                <a:gd name="T76" fmla="*/ 803344763 w 1352"/>
                <a:gd name="T77" fmla="*/ 851551923 h 1236"/>
                <a:gd name="T78" fmla="*/ 1098743990 w 1352"/>
                <a:gd name="T79" fmla="*/ 728347939 h 1236"/>
                <a:gd name="T80" fmla="*/ 1154581869 w 1352"/>
                <a:gd name="T81" fmla="*/ 693924424 h 1236"/>
                <a:gd name="T82" fmla="*/ 1259053260 w 1352"/>
                <a:gd name="T83" fmla="*/ 664934856 h 1236"/>
                <a:gd name="T84" fmla="*/ 1367125494 w 1352"/>
                <a:gd name="T85" fmla="*/ 621451176 h 1236"/>
                <a:gd name="T86" fmla="*/ 1448181346 w 1352"/>
                <a:gd name="T87" fmla="*/ 639570161 h 1236"/>
                <a:gd name="T88" fmla="*/ 1803021979 w 1352"/>
                <a:gd name="T89" fmla="*/ 943954575 h 1236"/>
                <a:gd name="T90" fmla="*/ 2147483646 w 1352"/>
                <a:gd name="T91" fmla="*/ 1511051487 h 1236"/>
                <a:gd name="T92" fmla="*/ 2147483646 w 1352"/>
                <a:gd name="T93" fmla="*/ 1811812373 h 1236"/>
                <a:gd name="T94" fmla="*/ 2147054718 w 1352"/>
                <a:gd name="T95" fmla="*/ 1875225456 h 1236"/>
                <a:gd name="T96" fmla="*/ 2019167788 w 1352"/>
                <a:gd name="T97" fmla="*/ 2009298678 h 1236"/>
                <a:gd name="T98" fmla="*/ 1826437518 w 1352"/>
                <a:gd name="T99" fmla="*/ 2036476483 h 1236"/>
                <a:gd name="T100" fmla="*/ 1666128247 w 1352"/>
                <a:gd name="T101" fmla="*/ 2147483646 h 1236"/>
                <a:gd name="T102" fmla="*/ 1491410240 w 1352"/>
                <a:gd name="T103" fmla="*/ 2147483646 h 1236"/>
                <a:gd name="T104" fmla="*/ 1316692232 w 1352"/>
                <a:gd name="T105" fmla="*/ 2147483646 h 12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52" h="1236">
                  <a:moveTo>
                    <a:pt x="731" y="1236"/>
                  </a:moveTo>
                  <a:cubicBezTo>
                    <a:pt x="679" y="1236"/>
                    <a:pt x="611" y="1207"/>
                    <a:pt x="580" y="1186"/>
                  </a:cubicBezTo>
                  <a:cubicBezTo>
                    <a:pt x="541" y="1161"/>
                    <a:pt x="350" y="1018"/>
                    <a:pt x="192" y="885"/>
                  </a:cubicBezTo>
                  <a:cubicBezTo>
                    <a:pt x="165" y="862"/>
                    <a:pt x="126" y="821"/>
                    <a:pt x="88" y="782"/>
                  </a:cubicBezTo>
                  <a:cubicBezTo>
                    <a:pt x="60" y="752"/>
                    <a:pt x="34" y="725"/>
                    <a:pt x="21" y="714"/>
                  </a:cubicBezTo>
                  <a:cubicBezTo>
                    <a:pt x="3" y="699"/>
                    <a:pt x="0" y="672"/>
                    <a:pt x="16" y="654"/>
                  </a:cubicBezTo>
                  <a:cubicBezTo>
                    <a:pt x="31" y="636"/>
                    <a:pt x="58" y="633"/>
                    <a:pt x="76" y="649"/>
                  </a:cubicBezTo>
                  <a:cubicBezTo>
                    <a:pt x="90" y="661"/>
                    <a:pt x="119" y="690"/>
                    <a:pt x="149" y="723"/>
                  </a:cubicBezTo>
                  <a:cubicBezTo>
                    <a:pt x="184" y="759"/>
                    <a:pt x="224" y="800"/>
                    <a:pt x="246" y="819"/>
                  </a:cubicBezTo>
                  <a:cubicBezTo>
                    <a:pt x="409" y="955"/>
                    <a:pt x="597" y="1095"/>
                    <a:pt x="626" y="1115"/>
                  </a:cubicBezTo>
                  <a:cubicBezTo>
                    <a:pt x="651" y="1131"/>
                    <a:pt x="703" y="1151"/>
                    <a:pt x="731" y="1151"/>
                  </a:cubicBezTo>
                  <a:cubicBezTo>
                    <a:pt x="771" y="1151"/>
                    <a:pt x="775" y="1140"/>
                    <a:pt x="776" y="1136"/>
                  </a:cubicBezTo>
                  <a:cubicBezTo>
                    <a:pt x="781" y="1123"/>
                    <a:pt x="792" y="1113"/>
                    <a:pt x="806" y="1109"/>
                  </a:cubicBezTo>
                  <a:cubicBezTo>
                    <a:pt x="820" y="1106"/>
                    <a:pt x="835" y="1110"/>
                    <a:pt x="845" y="1119"/>
                  </a:cubicBezTo>
                  <a:cubicBezTo>
                    <a:pt x="862" y="1135"/>
                    <a:pt x="881" y="1132"/>
                    <a:pt x="894" y="1127"/>
                  </a:cubicBezTo>
                  <a:cubicBezTo>
                    <a:pt x="921" y="1116"/>
                    <a:pt x="942" y="1089"/>
                    <a:pt x="945" y="1061"/>
                  </a:cubicBezTo>
                  <a:cubicBezTo>
                    <a:pt x="946" y="1045"/>
                    <a:pt x="957" y="1031"/>
                    <a:pt x="972" y="1025"/>
                  </a:cubicBezTo>
                  <a:cubicBezTo>
                    <a:pt x="987" y="1020"/>
                    <a:pt x="1004" y="1023"/>
                    <a:pt x="1016" y="1034"/>
                  </a:cubicBezTo>
                  <a:cubicBezTo>
                    <a:pt x="1027" y="1044"/>
                    <a:pt x="1055" y="1046"/>
                    <a:pt x="1083" y="1033"/>
                  </a:cubicBezTo>
                  <a:cubicBezTo>
                    <a:pt x="1093" y="1027"/>
                    <a:pt x="1118" y="1012"/>
                    <a:pt x="1115" y="985"/>
                  </a:cubicBezTo>
                  <a:cubicBezTo>
                    <a:pt x="1113" y="968"/>
                    <a:pt x="1121" y="952"/>
                    <a:pt x="1136" y="943"/>
                  </a:cubicBezTo>
                  <a:cubicBezTo>
                    <a:pt x="1150" y="935"/>
                    <a:pt x="1168" y="935"/>
                    <a:pt x="1182" y="945"/>
                  </a:cubicBezTo>
                  <a:cubicBezTo>
                    <a:pt x="1194" y="954"/>
                    <a:pt x="1218" y="949"/>
                    <a:pt x="1234" y="935"/>
                  </a:cubicBezTo>
                  <a:cubicBezTo>
                    <a:pt x="1246" y="925"/>
                    <a:pt x="1263" y="903"/>
                    <a:pt x="1247" y="871"/>
                  </a:cubicBezTo>
                  <a:cubicBezTo>
                    <a:pt x="1215" y="804"/>
                    <a:pt x="1073" y="689"/>
                    <a:pt x="947" y="587"/>
                  </a:cubicBezTo>
                  <a:cubicBezTo>
                    <a:pt x="878" y="531"/>
                    <a:pt x="812" y="478"/>
                    <a:pt x="763" y="432"/>
                  </a:cubicBezTo>
                  <a:cubicBezTo>
                    <a:pt x="751" y="437"/>
                    <a:pt x="742" y="441"/>
                    <a:pt x="734" y="445"/>
                  </a:cubicBezTo>
                  <a:cubicBezTo>
                    <a:pt x="711" y="455"/>
                    <a:pt x="697" y="461"/>
                    <a:pt x="669" y="465"/>
                  </a:cubicBezTo>
                  <a:cubicBezTo>
                    <a:pt x="604" y="553"/>
                    <a:pt x="516" y="583"/>
                    <a:pt x="419" y="551"/>
                  </a:cubicBezTo>
                  <a:cubicBezTo>
                    <a:pt x="380" y="538"/>
                    <a:pt x="354" y="511"/>
                    <a:pt x="346" y="474"/>
                  </a:cubicBezTo>
                  <a:cubicBezTo>
                    <a:pt x="325" y="388"/>
                    <a:pt x="404" y="270"/>
                    <a:pt x="463" y="211"/>
                  </a:cubicBezTo>
                  <a:cubicBezTo>
                    <a:pt x="616" y="58"/>
                    <a:pt x="723" y="0"/>
                    <a:pt x="919" y="88"/>
                  </a:cubicBezTo>
                  <a:cubicBezTo>
                    <a:pt x="1087" y="163"/>
                    <a:pt x="1255" y="222"/>
                    <a:pt x="1257" y="222"/>
                  </a:cubicBezTo>
                  <a:cubicBezTo>
                    <a:pt x="1279" y="230"/>
                    <a:pt x="1291" y="254"/>
                    <a:pt x="1283" y="277"/>
                  </a:cubicBezTo>
                  <a:cubicBezTo>
                    <a:pt x="1276" y="299"/>
                    <a:pt x="1251" y="311"/>
                    <a:pt x="1229" y="303"/>
                  </a:cubicBezTo>
                  <a:cubicBezTo>
                    <a:pt x="1227" y="302"/>
                    <a:pt x="1056" y="242"/>
                    <a:pt x="884" y="166"/>
                  </a:cubicBezTo>
                  <a:cubicBezTo>
                    <a:pt x="733" y="98"/>
                    <a:pt x="662" y="133"/>
                    <a:pt x="523" y="272"/>
                  </a:cubicBezTo>
                  <a:cubicBezTo>
                    <a:pt x="465" y="330"/>
                    <a:pt x="420" y="417"/>
                    <a:pt x="429" y="455"/>
                  </a:cubicBezTo>
                  <a:cubicBezTo>
                    <a:pt x="430" y="460"/>
                    <a:pt x="432" y="466"/>
                    <a:pt x="446" y="470"/>
                  </a:cubicBezTo>
                  <a:cubicBezTo>
                    <a:pt x="487" y="484"/>
                    <a:pt x="550" y="492"/>
                    <a:pt x="610" y="402"/>
                  </a:cubicBezTo>
                  <a:cubicBezTo>
                    <a:pt x="617" y="391"/>
                    <a:pt x="629" y="384"/>
                    <a:pt x="641" y="383"/>
                  </a:cubicBezTo>
                  <a:cubicBezTo>
                    <a:pt x="670" y="380"/>
                    <a:pt x="677" y="377"/>
                    <a:pt x="699" y="367"/>
                  </a:cubicBezTo>
                  <a:cubicBezTo>
                    <a:pt x="713" y="361"/>
                    <a:pt x="730" y="353"/>
                    <a:pt x="759" y="343"/>
                  </a:cubicBezTo>
                  <a:cubicBezTo>
                    <a:pt x="775" y="337"/>
                    <a:pt x="792" y="341"/>
                    <a:pt x="804" y="353"/>
                  </a:cubicBezTo>
                  <a:cubicBezTo>
                    <a:pt x="850" y="399"/>
                    <a:pt x="924" y="459"/>
                    <a:pt x="1001" y="521"/>
                  </a:cubicBezTo>
                  <a:cubicBezTo>
                    <a:pt x="1140" y="634"/>
                    <a:pt x="1284" y="750"/>
                    <a:pt x="1324" y="834"/>
                  </a:cubicBezTo>
                  <a:cubicBezTo>
                    <a:pt x="1352" y="892"/>
                    <a:pt x="1339" y="958"/>
                    <a:pt x="1290" y="1000"/>
                  </a:cubicBezTo>
                  <a:cubicBezTo>
                    <a:pt x="1261" y="1024"/>
                    <a:pt x="1226" y="1036"/>
                    <a:pt x="1192" y="1035"/>
                  </a:cubicBezTo>
                  <a:cubicBezTo>
                    <a:pt x="1180" y="1065"/>
                    <a:pt x="1155" y="1092"/>
                    <a:pt x="1121" y="1109"/>
                  </a:cubicBezTo>
                  <a:cubicBezTo>
                    <a:pt x="1086" y="1127"/>
                    <a:pt x="1047" y="1132"/>
                    <a:pt x="1014" y="1124"/>
                  </a:cubicBezTo>
                  <a:cubicBezTo>
                    <a:pt x="996" y="1161"/>
                    <a:pt x="964" y="1191"/>
                    <a:pt x="925" y="1206"/>
                  </a:cubicBezTo>
                  <a:cubicBezTo>
                    <a:pt x="892" y="1219"/>
                    <a:pt x="858" y="1219"/>
                    <a:pt x="828" y="1207"/>
                  </a:cubicBezTo>
                  <a:cubicBezTo>
                    <a:pt x="805" y="1226"/>
                    <a:pt x="773" y="1236"/>
                    <a:pt x="731" y="1236"/>
                  </a:cubicBez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6"/>
            <p:cNvSpPr>
              <a:spLocks/>
            </p:cNvSpPr>
            <p:nvPr/>
          </p:nvSpPr>
          <p:spPr bwMode="auto">
            <a:xfrm>
              <a:off x="-5184775" y="2759075"/>
              <a:ext cx="630238" cy="114300"/>
            </a:xfrm>
            <a:custGeom>
              <a:avLst/>
              <a:gdLst>
                <a:gd name="T0" fmla="*/ 769259903 w 469"/>
                <a:gd name="T1" fmla="*/ 153699882 h 85"/>
                <a:gd name="T2" fmla="*/ 75842223 w 469"/>
                <a:gd name="T3" fmla="*/ 153699882 h 85"/>
                <a:gd name="T4" fmla="*/ 0 w 469"/>
                <a:gd name="T5" fmla="*/ 75946299 h 85"/>
                <a:gd name="T6" fmla="*/ 75842223 w 469"/>
                <a:gd name="T7" fmla="*/ 0 h 85"/>
                <a:gd name="T8" fmla="*/ 769259903 w 469"/>
                <a:gd name="T9" fmla="*/ 0 h 85"/>
                <a:gd name="T10" fmla="*/ 846908180 w 469"/>
                <a:gd name="T11" fmla="*/ 75946299 h 85"/>
                <a:gd name="T12" fmla="*/ 769259903 w 469"/>
                <a:gd name="T13" fmla="*/ 153699882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9" h="85">
                  <a:moveTo>
                    <a:pt x="426" y="85"/>
                  </a:moveTo>
                  <a:cubicBezTo>
                    <a:pt x="42" y="85"/>
                    <a:pt x="42" y="85"/>
                    <a:pt x="42" y="85"/>
                  </a:cubicBezTo>
                  <a:cubicBezTo>
                    <a:pt x="19" y="85"/>
                    <a:pt x="0" y="66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50" y="0"/>
                    <a:pt x="469" y="19"/>
                    <a:pt x="469" y="42"/>
                  </a:cubicBezTo>
                  <a:cubicBezTo>
                    <a:pt x="469" y="66"/>
                    <a:pt x="450" y="85"/>
                    <a:pt x="426" y="85"/>
                  </a:cubicBez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7"/>
            <p:cNvSpPr>
              <a:spLocks/>
            </p:cNvSpPr>
            <p:nvPr/>
          </p:nvSpPr>
          <p:spPr bwMode="auto">
            <a:xfrm>
              <a:off x="-3698875" y="3554413"/>
              <a:ext cx="296863" cy="234950"/>
            </a:xfrm>
            <a:custGeom>
              <a:avLst/>
              <a:gdLst>
                <a:gd name="T0" fmla="*/ 87620051 w 222"/>
                <a:gd name="T1" fmla="*/ 315437157 h 175"/>
                <a:gd name="T2" fmla="*/ 23246245 w 222"/>
                <a:gd name="T3" fmla="*/ 281189503 h 175"/>
                <a:gd name="T4" fmla="*/ 44704626 w 222"/>
                <a:gd name="T5" fmla="*/ 174841735 h 175"/>
                <a:gd name="T6" fmla="*/ 268223744 w 222"/>
                <a:gd name="T7" fmla="*/ 23431899 h 175"/>
                <a:gd name="T8" fmla="*/ 373725110 w 222"/>
                <a:gd name="T9" fmla="*/ 45062067 h 175"/>
                <a:gd name="T10" fmla="*/ 352266729 w 222"/>
                <a:gd name="T11" fmla="*/ 151409835 h 175"/>
                <a:gd name="T12" fmla="*/ 130535475 w 222"/>
                <a:gd name="T13" fmla="*/ 302819671 h 175"/>
                <a:gd name="T14" fmla="*/ 87620051 w 222"/>
                <a:gd name="T15" fmla="*/ 315437157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2" h="175">
                  <a:moveTo>
                    <a:pt x="49" y="175"/>
                  </a:moveTo>
                  <a:cubicBezTo>
                    <a:pt x="35" y="175"/>
                    <a:pt x="22" y="168"/>
                    <a:pt x="13" y="156"/>
                  </a:cubicBezTo>
                  <a:cubicBezTo>
                    <a:pt x="0" y="137"/>
                    <a:pt x="6" y="110"/>
                    <a:pt x="25" y="97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69" y="0"/>
                    <a:pt x="196" y="5"/>
                    <a:pt x="209" y="25"/>
                  </a:cubicBezTo>
                  <a:cubicBezTo>
                    <a:pt x="222" y="44"/>
                    <a:pt x="217" y="71"/>
                    <a:pt x="197" y="84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65" y="173"/>
                    <a:pt x="57" y="175"/>
                    <a:pt x="49" y="175"/>
                  </a:cubicBez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8"/>
            <p:cNvSpPr>
              <a:spLocks/>
            </p:cNvSpPr>
            <p:nvPr/>
          </p:nvSpPr>
          <p:spPr bwMode="auto">
            <a:xfrm>
              <a:off x="-4216400" y="3498850"/>
              <a:ext cx="471488" cy="466725"/>
            </a:xfrm>
            <a:custGeom>
              <a:avLst/>
              <a:gdLst>
                <a:gd name="T0" fmla="*/ 546725933 w 351"/>
                <a:gd name="T1" fmla="*/ 629572906 h 346"/>
                <a:gd name="T2" fmla="*/ 498008193 w 351"/>
                <a:gd name="T3" fmla="*/ 613197064 h 346"/>
                <a:gd name="T4" fmla="*/ 28869573 w 351"/>
                <a:gd name="T5" fmla="*/ 140107877 h 346"/>
                <a:gd name="T6" fmla="*/ 30674929 w 351"/>
                <a:gd name="T7" fmla="*/ 29113658 h 346"/>
                <a:gd name="T8" fmla="*/ 140741183 w 351"/>
                <a:gd name="T9" fmla="*/ 30933346 h 346"/>
                <a:gd name="T10" fmla="*/ 593639660 w 351"/>
                <a:gd name="T11" fmla="*/ 489465029 h 346"/>
                <a:gd name="T12" fmla="*/ 606270434 w 351"/>
                <a:gd name="T13" fmla="*/ 598639560 h 346"/>
                <a:gd name="T14" fmla="*/ 546725933 w 351"/>
                <a:gd name="T15" fmla="*/ 629572906 h 3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1" h="346">
                  <a:moveTo>
                    <a:pt x="303" y="346"/>
                  </a:moveTo>
                  <a:cubicBezTo>
                    <a:pt x="293" y="346"/>
                    <a:pt x="284" y="343"/>
                    <a:pt x="276" y="337"/>
                  </a:cubicBezTo>
                  <a:cubicBezTo>
                    <a:pt x="231" y="301"/>
                    <a:pt x="38" y="99"/>
                    <a:pt x="16" y="77"/>
                  </a:cubicBezTo>
                  <a:cubicBezTo>
                    <a:pt x="0" y="60"/>
                    <a:pt x="0" y="32"/>
                    <a:pt x="17" y="16"/>
                  </a:cubicBezTo>
                  <a:cubicBezTo>
                    <a:pt x="34" y="0"/>
                    <a:pt x="61" y="0"/>
                    <a:pt x="78" y="17"/>
                  </a:cubicBezTo>
                  <a:cubicBezTo>
                    <a:pt x="162" y="106"/>
                    <a:pt x="299" y="245"/>
                    <a:pt x="329" y="269"/>
                  </a:cubicBezTo>
                  <a:cubicBezTo>
                    <a:pt x="348" y="284"/>
                    <a:pt x="351" y="311"/>
                    <a:pt x="336" y="329"/>
                  </a:cubicBezTo>
                  <a:cubicBezTo>
                    <a:pt x="328" y="340"/>
                    <a:pt x="315" y="346"/>
                    <a:pt x="303" y="346"/>
                  </a:cubicBez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9"/>
            <p:cNvSpPr>
              <a:spLocks/>
            </p:cNvSpPr>
            <p:nvPr/>
          </p:nvSpPr>
          <p:spPr bwMode="auto">
            <a:xfrm>
              <a:off x="-4389438" y="3671888"/>
              <a:ext cx="414338" cy="407988"/>
            </a:xfrm>
            <a:custGeom>
              <a:avLst/>
              <a:gdLst>
                <a:gd name="T0" fmla="*/ 469281364 w 309"/>
                <a:gd name="T1" fmla="*/ 549353822 h 303"/>
                <a:gd name="T2" fmla="*/ 420735432 w 309"/>
                <a:gd name="T3" fmla="*/ 533036995 h 303"/>
                <a:gd name="T4" fmla="*/ 28767662 w 309"/>
                <a:gd name="T5" fmla="*/ 137792224 h 303"/>
                <a:gd name="T6" fmla="*/ 34162101 w 309"/>
                <a:gd name="T7" fmla="*/ 29008889 h 303"/>
                <a:gd name="T8" fmla="*/ 142042844 w 309"/>
                <a:gd name="T9" fmla="*/ 32635001 h 303"/>
                <a:gd name="T10" fmla="*/ 517827296 w 309"/>
                <a:gd name="T11" fmla="*/ 411561598 h 303"/>
                <a:gd name="T12" fmla="*/ 528616175 w 309"/>
                <a:gd name="T13" fmla="*/ 520344933 h 303"/>
                <a:gd name="T14" fmla="*/ 469281364 w 309"/>
                <a:gd name="T15" fmla="*/ 549353822 h 3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9" h="303">
                  <a:moveTo>
                    <a:pt x="261" y="303"/>
                  </a:moveTo>
                  <a:cubicBezTo>
                    <a:pt x="252" y="303"/>
                    <a:pt x="242" y="300"/>
                    <a:pt x="234" y="294"/>
                  </a:cubicBezTo>
                  <a:cubicBezTo>
                    <a:pt x="171" y="243"/>
                    <a:pt x="18" y="78"/>
                    <a:pt x="16" y="76"/>
                  </a:cubicBezTo>
                  <a:cubicBezTo>
                    <a:pt x="0" y="59"/>
                    <a:pt x="2" y="32"/>
                    <a:pt x="19" y="16"/>
                  </a:cubicBezTo>
                  <a:cubicBezTo>
                    <a:pt x="36" y="0"/>
                    <a:pt x="63" y="1"/>
                    <a:pt x="79" y="18"/>
                  </a:cubicBezTo>
                  <a:cubicBezTo>
                    <a:pt x="108" y="50"/>
                    <a:pt x="237" y="186"/>
                    <a:pt x="288" y="227"/>
                  </a:cubicBezTo>
                  <a:cubicBezTo>
                    <a:pt x="306" y="242"/>
                    <a:pt x="309" y="269"/>
                    <a:pt x="294" y="287"/>
                  </a:cubicBezTo>
                  <a:cubicBezTo>
                    <a:pt x="286" y="297"/>
                    <a:pt x="273" y="303"/>
                    <a:pt x="261" y="303"/>
                  </a:cubicBez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10"/>
            <p:cNvSpPr>
              <a:spLocks/>
            </p:cNvSpPr>
            <p:nvPr/>
          </p:nvSpPr>
          <p:spPr bwMode="auto">
            <a:xfrm>
              <a:off x="-4618038" y="3786188"/>
              <a:ext cx="414338" cy="407988"/>
            </a:xfrm>
            <a:custGeom>
              <a:avLst/>
              <a:gdLst>
                <a:gd name="T0" fmla="*/ 470523847 w 308"/>
                <a:gd name="T1" fmla="*/ 549353822 h 303"/>
                <a:gd name="T2" fmla="*/ 421661559 w 308"/>
                <a:gd name="T3" fmla="*/ 531223266 h 303"/>
                <a:gd name="T4" fmla="*/ 28955231 w 308"/>
                <a:gd name="T5" fmla="*/ 137792224 h 303"/>
                <a:gd name="T6" fmla="*/ 32575307 w 308"/>
                <a:gd name="T7" fmla="*/ 29008889 h 303"/>
                <a:gd name="T8" fmla="*/ 141157423 w 308"/>
                <a:gd name="T9" fmla="*/ 32635001 h 303"/>
                <a:gd name="T10" fmla="*/ 521195501 w 308"/>
                <a:gd name="T11" fmla="*/ 413375327 h 303"/>
                <a:gd name="T12" fmla="*/ 530243674 w 308"/>
                <a:gd name="T13" fmla="*/ 522158662 h 303"/>
                <a:gd name="T14" fmla="*/ 470523847 w 308"/>
                <a:gd name="T15" fmla="*/ 549353822 h 3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" h="303">
                  <a:moveTo>
                    <a:pt x="260" y="303"/>
                  </a:moveTo>
                  <a:cubicBezTo>
                    <a:pt x="251" y="303"/>
                    <a:pt x="241" y="300"/>
                    <a:pt x="233" y="293"/>
                  </a:cubicBezTo>
                  <a:cubicBezTo>
                    <a:pt x="170" y="240"/>
                    <a:pt x="51" y="114"/>
                    <a:pt x="16" y="76"/>
                  </a:cubicBezTo>
                  <a:cubicBezTo>
                    <a:pt x="0" y="59"/>
                    <a:pt x="1" y="32"/>
                    <a:pt x="18" y="16"/>
                  </a:cubicBezTo>
                  <a:cubicBezTo>
                    <a:pt x="35" y="0"/>
                    <a:pt x="62" y="1"/>
                    <a:pt x="78" y="18"/>
                  </a:cubicBezTo>
                  <a:cubicBezTo>
                    <a:pt x="103" y="44"/>
                    <a:pt x="227" y="177"/>
                    <a:pt x="288" y="228"/>
                  </a:cubicBezTo>
                  <a:cubicBezTo>
                    <a:pt x="306" y="243"/>
                    <a:pt x="308" y="270"/>
                    <a:pt x="293" y="288"/>
                  </a:cubicBezTo>
                  <a:cubicBezTo>
                    <a:pt x="285" y="298"/>
                    <a:pt x="272" y="303"/>
                    <a:pt x="260" y="303"/>
                  </a:cubicBez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11"/>
            <p:cNvSpPr>
              <a:spLocks noEditPoints="1"/>
            </p:cNvSpPr>
            <p:nvPr/>
          </p:nvSpPr>
          <p:spPr bwMode="auto">
            <a:xfrm>
              <a:off x="-5757863" y="2527300"/>
              <a:ext cx="688975" cy="1149350"/>
            </a:xfrm>
            <a:custGeom>
              <a:avLst/>
              <a:gdLst>
                <a:gd name="T0" fmla="*/ 539315662 w 513"/>
                <a:gd name="T1" fmla="*/ 1546844757 h 854"/>
                <a:gd name="T2" fmla="*/ 77560051 w 513"/>
                <a:gd name="T3" fmla="*/ 1546844757 h 854"/>
                <a:gd name="T4" fmla="*/ 0 w 513"/>
                <a:gd name="T5" fmla="*/ 1470770976 h 854"/>
                <a:gd name="T6" fmla="*/ 0 w 513"/>
                <a:gd name="T7" fmla="*/ 79696790 h 854"/>
                <a:gd name="T8" fmla="*/ 23447982 w 513"/>
                <a:gd name="T9" fmla="*/ 23546871 h 854"/>
                <a:gd name="T10" fmla="*/ 81167433 w 513"/>
                <a:gd name="T11" fmla="*/ 1811505 h 854"/>
                <a:gd name="T12" fmla="*/ 900063241 w 513"/>
                <a:gd name="T13" fmla="*/ 177507283 h 854"/>
                <a:gd name="T14" fmla="*/ 923511223 w 513"/>
                <a:gd name="T15" fmla="*/ 240901876 h 854"/>
                <a:gd name="T16" fmla="*/ 611465984 w 513"/>
                <a:gd name="T17" fmla="*/ 1494317847 h 854"/>
                <a:gd name="T18" fmla="*/ 539315662 w 513"/>
                <a:gd name="T19" fmla="*/ 1546844757 h 854"/>
                <a:gd name="T20" fmla="*/ 153317754 w 513"/>
                <a:gd name="T21" fmla="*/ 1392884345 h 854"/>
                <a:gd name="T22" fmla="*/ 483399902 w 513"/>
                <a:gd name="T23" fmla="*/ 1392884345 h 854"/>
                <a:gd name="T24" fmla="*/ 764782395 w 513"/>
                <a:gd name="T25" fmla="*/ 271693420 h 854"/>
                <a:gd name="T26" fmla="*/ 153317754 w 513"/>
                <a:gd name="T27" fmla="*/ 161205085 h 854"/>
                <a:gd name="T28" fmla="*/ 153317754 w 513"/>
                <a:gd name="T29" fmla="*/ 1392884345 h 8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3" h="854">
                  <a:moveTo>
                    <a:pt x="299" y="854"/>
                  </a:moveTo>
                  <a:cubicBezTo>
                    <a:pt x="43" y="854"/>
                    <a:pt x="43" y="854"/>
                    <a:pt x="43" y="854"/>
                  </a:cubicBezTo>
                  <a:cubicBezTo>
                    <a:pt x="19" y="854"/>
                    <a:pt x="0" y="835"/>
                    <a:pt x="0" y="81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2"/>
                    <a:pt x="5" y="21"/>
                    <a:pt x="13" y="13"/>
                  </a:cubicBezTo>
                  <a:cubicBezTo>
                    <a:pt x="22" y="4"/>
                    <a:pt x="33" y="0"/>
                    <a:pt x="45" y="1"/>
                  </a:cubicBezTo>
                  <a:cubicBezTo>
                    <a:pt x="133" y="6"/>
                    <a:pt x="426" y="29"/>
                    <a:pt x="499" y="98"/>
                  </a:cubicBezTo>
                  <a:cubicBezTo>
                    <a:pt x="508" y="107"/>
                    <a:pt x="513" y="120"/>
                    <a:pt x="512" y="133"/>
                  </a:cubicBezTo>
                  <a:cubicBezTo>
                    <a:pt x="492" y="355"/>
                    <a:pt x="345" y="806"/>
                    <a:pt x="339" y="825"/>
                  </a:cubicBezTo>
                  <a:cubicBezTo>
                    <a:pt x="333" y="842"/>
                    <a:pt x="317" y="854"/>
                    <a:pt x="299" y="854"/>
                  </a:cubicBezTo>
                  <a:close/>
                  <a:moveTo>
                    <a:pt x="85" y="769"/>
                  </a:moveTo>
                  <a:cubicBezTo>
                    <a:pt x="268" y="769"/>
                    <a:pt x="268" y="769"/>
                    <a:pt x="268" y="769"/>
                  </a:cubicBezTo>
                  <a:cubicBezTo>
                    <a:pt x="299" y="669"/>
                    <a:pt x="402" y="337"/>
                    <a:pt x="424" y="150"/>
                  </a:cubicBezTo>
                  <a:cubicBezTo>
                    <a:pt x="370" y="124"/>
                    <a:pt x="222" y="100"/>
                    <a:pt x="85" y="89"/>
                  </a:cubicBezTo>
                  <a:lnTo>
                    <a:pt x="85" y="769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12"/>
            <p:cNvSpPr>
              <a:spLocks noEditPoints="1"/>
            </p:cNvSpPr>
            <p:nvPr/>
          </p:nvSpPr>
          <p:spPr bwMode="auto">
            <a:xfrm>
              <a:off x="-3811588" y="2643188"/>
              <a:ext cx="803275" cy="1149350"/>
            </a:xfrm>
            <a:custGeom>
              <a:avLst/>
              <a:gdLst>
                <a:gd name="T0" fmla="*/ 1001426017 w 598"/>
                <a:gd name="T1" fmla="*/ 1546844757 h 854"/>
                <a:gd name="T2" fmla="*/ 539507967 w 598"/>
                <a:gd name="T3" fmla="*/ 1546844757 h 854"/>
                <a:gd name="T4" fmla="*/ 465527414 w 598"/>
                <a:gd name="T5" fmla="*/ 1488883333 h 854"/>
                <a:gd name="T6" fmla="*/ 16238782 w 598"/>
                <a:gd name="T7" fmla="*/ 273504925 h 854"/>
                <a:gd name="T8" fmla="*/ 7217386 w 598"/>
                <a:gd name="T9" fmla="*/ 210110332 h 854"/>
                <a:gd name="T10" fmla="*/ 48717688 w 598"/>
                <a:gd name="T11" fmla="*/ 163016590 h 854"/>
                <a:gd name="T12" fmla="*/ 1001426017 w 598"/>
                <a:gd name="T13" fmla="*/ 0 h 854"/>
                <a:gd name="T14" fmla="*/ 1079014591 w 598"/>
                <a:gd name="T15" fmla="*/ 77885286 h 854"/>
                <a:gd name="T16" fmla="*/ 1079014591 w 598"/>
                <a:gd name="T17" fmla="*/ 1468959471 h 854"/>
                <a:gd name="T18" fmla="*/ 1001426017 w 598"/>
                <a:gd name="T19" fmla="*/ 1546844757 h 854"/>
                <a:gd name="T20" fmla="*/ 597247052 w 598"/>
                <a:gd name="T21" fmla="*/ 1391072840 h 854"/>
                <a:gd name="T22" fmla="*/ 925642797 w 598"/>
                <a:gd name="T23" fmla="*/ 1391072840 h 854"/>
                <a:gd name="T24" fmla="*/ 925642797 w 598"/>
                <a:gd name="T25" fmla="*/ 155771917 h 854"/>
                <a:gd name="T26" fmla="*/ 189458722 w 598"/>
                <a:gd name="T27" fmla="*/ 273504925 h 854"/>
                <a:gd name="T28" fmla="*/ 597247052 w 598"/>
                <a:gd name="T29" fmla="*/ 1391072840 h 8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8" h="854">
                  <a:moveTo>
                    <a:pt x="555" y="854"/>
                  </a:moveTo>
                  <a:cubicBezTo>
                    <a:pt x="299" y="854"/>
                    <a:pt x="299" y="854"/>
                    <a:pt x="299" y="854"/>
                  </a:cubicBezTo>
                  <a:cubicBezTo>
                    <a:pt x="280" y="854"/>
                    <a:pt x="263" y="841"/>
                    <a:pt x="258" y="822"/>
                  </a:cubicBezTo>
                  <a:cubicBezTo>
                    <a:pt x="226" y="707"/>
                    <a:pt x="61" y="236"/>
                    <a:pt x="9" y="151"/>
                  </a:cubicBezTo>
                  <a:cubicBezTo>
                    <a:pt x="2" y="140"/>
                    <a:pt x="0" y="128"/>
                    <a:pt x="4" y="116"/>
                  </a:cubicBezTo>
                  <a:cubicBezTo>
                    <a:pt x="7" y="105"/>
                    <a:pt x="16" y="95"/>
                    <a:pt x="27" y="90"/>
                  </a:cubicBezTo>
                  <a:cubicBezTo>
                    <a:pt x="34" y="86"/>
                    <a:pt x="220" y="0"/>
                    <a:pt x="555" y="0"/>
                  </a:cubicBezTo>
                  <a:cubicBezTo>
                    <a:pt x="579" y="0"/>
                    <a:pt x="598" y="19"/>
                    <a:pt x="598" y="43"/>
                  </a:cubicBezTo>
                  <a:cubicBezTo>
                    <a:pt x="598" y="811"/>
                    <a:pt x="598" y="811"/>
                    <a:pt x="598" y="811"/>
                  </a:cubicBezTo>
                  <a:cubicBezTo>
                    <a:pt x="598" y="835"/>
                    <a:pt x="579" y="854"/>
                    <a:pt x="555" y="854"/>
                  </a:cubicBezTo>
                  <a:close/>
                  <a:moveTo>
                    <a:pt x="331" y="768"/>
                  </a:moveTo>
                  <a:cubicBezTo>
                    <a:pt x="513" y="768"/>
                    <a:pt x="513" y="768"/>
                    <a:pt x="513" y="768"/>
                  </a:cubicBezTo>
                  <a:cubicBezTo>
                    <a:pt x="513" y="86"/>
                    <a:pt x="513" y="86"/>
                    <a:pt x="513" y="86"/>
                  </a:cubicBezTo>
                  <a:cubicBezTo>
                    <a:pt x="310" y="91"/>
                    <a:pt x="170" y="129"/>
                    <a:pt x="105" y="151"/>
                  </a:cubicBezTo>
                  <a:cubicBezTo>
                    <a:pt x="171" y="293"/>
                    <a:pt x="291" y="637"/>
                    <a:pt x="331" y="768"/>
                  </a:cubicBez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8" name="Группа 378"/>
          <p:cNvGrpSpPr>
            <a:grpSpLocks/>
          </p:cNvGrpSpPr>
          <p:nvPr/>
        </p:nvGrpSpPr>
        <p:grpSpPr bwMode="auto">
          <a:xfrm>
            <a:off x="10580322" y="5515065"/>
            <a:ext cx="655637" cy="503237"/>
            <a:chOff x="-4792663" y="1306513"/>
            <a:chExt cx="2749550" cy="2116138"/>
          </a:xfrm>
        </p:grpSpPr>
        <p:sp>
          <p:nvSpPr>
            <p:cNvPr id="79" name="Freeform 5"/>
            <p:cNvSpPr>
              <a:spLocks noEditPoints="1"/>
            </p:cNvSpPr>
            <p:nvPr/>
          </p:nvSpPr>
          <p:spPr bwMode="auto">
            <a:xfrm>
              <a:off x="-4792663" y="1306513"/>
              <a:ext cx="2749550" cy="2116138"/>
            </a:xfrm>
            <a:custGeom>
              <a:avLst/>
              <a:gdLst>
                <a:gd name="T0" fmla="*/ 2147483646 w 2048"/>
                <a:gd name="T1" fmla="*/ 2147483646 h 1574"/>
                <a:gd name="T2" fmla="*/ 2147483646 w 2048"/>
                <a:gd name="T3" fmla="*/ 2147483646 h 1574"/>
                <a:gd name="T4" fmla="*/ 2147483646 w 2048"/>
                <a:gd name="T5" fmla="*/ 2147483646 h 1574"/>
                <a:gd name="T6" fmla="*/ 2147483646 w 2048"/>
                <a:gd name="T7" fmla="*/ 2147483646 h 1574"/>
                <a:gd name="T8" fmla="*/ 2147483646 w 2048"/>
                <a:gd name="T9" fmla="*/ 2147483646 h 1574"/>
                <a:gd name="T10" fmla="*/ 2147483646 w 2048"/>
                <a:gd name="T11" fmla="*/ 2147483646 h 1574"/>
                <a:gd name="T12" fmla="*/ 2147483646 w 2048"/>
                <a:gd name="T13" fmla="*/ 2147483646 h 1574"/>
                <a:gd name="T14" fmla="*/ 2147483646 w 2048"/>
                <a:gd name="T15" fmla="*/ 2147483646 h 1574"/>
                <a:gd name="T16" fmla="*/ 2147483646 w 2048"/>
                <a:gd name="T17" fmla="*/ 1986443209 h 1574"/>
                <a:gd name="T18" fmla="*/ 2147483646 w 2048"/>
                <a:gd name="T19" fmla="*/ 104834875 h 1574"/>
                <a:gd name="T20" fmla="*/ 2147483646 w 2048"/>
                <a:gd name="T21" fmla="*/ 0 h 1574"/>
                <a:gd name="T22" fmla="*/ 400144106 w 2048"/>
                <a:gd name="T23" fmla="*/ 0 h 1574"/>
                <a:gd name="T24" fmla="*/ 295602134 w 2048"/>
                <a:gd name="T25" fmla="*/ 104834875 h 1574"/>
                <a:gd name="T26" fmla="*/ 295602134 w 2048"/>
                <a:gd name="T27" fmla="*/ 1986443209 h 1574"/>
                <a:gd name="T28" fmla="*/ 5407806 w 2048"/>
                <a:gd name="T29" fmla="*/ 2147483646 h 1574"/>
                <a:gd name="T30" fmla="*/ 5407806 w 2048"/>
                <a:gd name="T31" fmla="*/ 2147483646 h 1574"/>
                <a:gd name="T32" fmla="*/ 3604757 w 2048"/>
                <a:gd name="T33" fmla="*/ 2147483646 h 1574"/>
                <a:gd name="T34" fmla="*/ 3604757 w 2048"/>
                <a:gd name="T35" fmla="*/ 2147483646 h 1574"/>
                <a:gd name="T36" fmla="*/ 1803050 w 2048"/>
                <a:gd name="T37" fmla="*/ 2147483646 h 1574"/>
                <a:gd name="T38" fmla="*/ 1803050 w 2048"/>
                <a:gd name="T39" fmla="*/ 2147483646 h 1574"/>
                <a:gd name="T40" fmla="*/ 0 w 2048"/>
                <a:gd name="T41" fmla="*/ 2147483646 h 1574"/>
                <a:gd name="T42" fmla="*/ 0 w 2048"/>
                <a:gd name="T43" fmla="*/ 2147483646 h 1574"/>
                <a:gd name="T44" fmla="*/ 0 w 2048"/>
                <a:gd name="T45" fmla="*/ 2147483646 h 1574"/>
                <a:gd name="T46" fmla="*/ 0 w 2048"/>
                <a:gd name="T47" fmla="*/ 2147483646 h 1574"/>
                <a:gd name="T48" fmla="*/ 124368806 w 2048"/>
                <a:gd name="T49" fmla="*/ 2147483646 h 1574"/>
                <a:gd name="T50" fmla="*/ 2147483646 w 2048"/>
                <a:gd name="T51" fmla="*/ 2147483646 h 1574"/>
                <a:gd name="T52" fmla="*/ 2147483646 w 2048"/>
                <a:gd name="T53" fmla="*/ 2147483646 h 1574"/>
                <a:gd name="T54" fmla="*/ 2147483646 w 2048"/>
                <a:gd name="T55" fmla="*/ 2147483646 h 1574"/>
                <a:gd name="T56" fmla="*/ 2147483646 w 2048"/>
                <a:gd name="T57" fmla="*/ 2147483646 h 1574"/>
                <a:gd name="T58" fmla="*/ 403748863 w 2048"/>
                <a:gd name="T59" fmla="*/ 108450056 h 1574"/>
                <a:gd name="T60" fmla="*/ 2147483646 w 2048"/>
                <a:gd name="T61" fmla="*/ 108450056 h 1574"/>
                <a:gd name="T62" fmla="*/ 2147483646 w 2048"/>
                <a:gd name="T63" fmla="*/ 1944870643 h 1574"/>
                <a:gd name="T64" fmla="*/ 403748863 w 2048"/>
                <a:gd name="T65" fmla="*/ 1944870643 h 1574"/>
                <a:gd name="T66" fmla="*/ 403748863 w 2048"/>
                <a:gd name="T67" fmla="*/ 108450056 h 1574"/>
                <a:gd name="T68" fmla="*/ 382118980 w 2048"/>
                <a:gd name="T69" fmla="*/ 2053320699 h 1574"/>
                <a:gd name="T70" fmla="*/ 2147483646 w 2048"/>
                <a:gd name="T71" fmla="*/ 2053320699 h 1574"/>
                <a:gd name="T72" fmla="*/ 2147483646 w 2048"/>
                <a:gd name="T73" fmla="*/ 2147483646 h 1574"/>
                <a:gd name="T74" fmla="*/ 2147483646 w 2048"/>
                <a:gd name="T75" fmla="*/ 2147483646 h 1574"/>
                <a:gd name="T76" fmla="*/ 2147483646 w 2048"/>
                <a:gd name="T77" fmla="*/ 2147483646 h 1574"/>
                <a:gd name="T78" fmla="*/ 2147483646 w 2048"/>
                <a:gd name="T79" fmla="*/ 2147483646 h 1574"/>
                <a:gd name="T80" fmla="*/ 1488823595 w 2048"/>
                <a:gd name="T81" fmla="*/ 2147483646 h 1574"/>
                <a:gd name="T82" fmla="*/ 1389689429 w 2048"/>
                <a:gd name="T83" fmla="*/ 2147483646 h 1574"/>
                <a:gd name="T84" fmla="*/ 1330208930 w 2048"/>
                <a:gd name="T85" fmla="*/ 2147483646 h 1574"/>
                <a:gd name="T86" fmla="*/ 142393932 w 2048"/>
                <a:gd name="T87" fmla="*/ 2147483646 h 1574"/>
                <a:gd name="T88" fmla="*/ 382118980 w 2048"/>
                <a:gd name="T89" fmla="*/ 2053320699 h 1574"/>
                <a:gd name="T90" fmla="*/ 2147483646 w 2048"/>
                <a:gd name="T91" fmla="*/ 2147483646 h 1574"/>
                <a:gd name="T92" fmla="*/ 1441960415 w 2048"/>
                <a:gd name="T93" fmla="*/ 2147483646 h 1574"/>
                <a:gd name="T94" fmla="*/ 1492428352 w 2048"/>
                <a:gd name="T95" fmla="*/ 2147483646 h 1574"/>
                <a:gd name="T96" fmla="*/ 2147483646 w 2048"/>
                <a:gd name="T97" fmla="*/ 2147483646 h 1574"/>
                <a:gd name="T98" fmla="*/ 2147483646 w 2048"/>
                <a:gd name="T99" fmla="*/ 2147483646 h 1574"/>
                <a:gd name="T100" fmla="*/ 2147483646 w 2048"/>
                <a:gd name="T101" fmla="*/ 2147483646 h 1574"/>
                <a:gd name="T102" fmla="*/ 2147483646 w 2048"/>
                <a:gd name="T103" fmla="*/ 2147483646 h 1574"/>
                <a:gd name="T104" fmla="*/ 124368806 w 2048"/>
                <a:gd name="T105" fmla="*/ 2147483646 h 1574"/>
                <a:gd name="T106" fmla="*/ 108146729 w 2048"/>
                <a:gd name="T107" fmla="*/ 2147483646 h 1574"/>
                <a:gd name="T108" fmla="*/ 108146729 w 2048"/>
                <a:gd name="T109" fmla="*/ 2147483646 h 1574"/>
                <a:gd name="T110" fmla="*/ 108146729 w 2048"/>
                <a:gd name="T111" fmla="*/ 2147483646 h 1574"/>
                <a:gd name="T112" fmla="*/ 2147483646 w 2048"/>
                <a:gd name="T113" fmla="*/ 2147483646 h 1574"/>
                <a:gd name="T114" fmla="*/ 2147483646 w 2048"/>
                <a:gd name="T115" fmla="*/ 2147483646 h 1574"/>
                <a:gd name="T116" fmla="*/ 2147483646 w 2048"/>
                <a:gd name="T117" fmla="*/ 2147483646 h 15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48" h="1574">
                  <a:moveTo>
                    <a:pt x="2048" y="1427"/>
                  </a:moveTo>
                  <a:cubicBezTo>
                    <a:pt x="2048" y="1427"/>
                    <a:pt x="2048" y="1427"/>
                    <a:pt x="2048" y="1426"/>
                  </a:cubicBezTo>
                  <a:cubicBezTo>
                    <a:pt x="2048" y="1425"/>
                    <a:pt x="2048" y="1424"/>
                    <a:pt x="2047" y="1423"/>
                  </a:cubicBezTo>
                  <a:cubicBezTo>
                    <a:pt x="2047" y="1423"/>
                    <a:pt x="2047" y="1423"/>
                    <a:pt x="2047" y="1423"/>
                  </a:cubicBezTo>
                  <a:cubicBezTo>
                    <a:pt x="2047" y="1421"/>
                    <a:pt x="2047" y="1420"/>
                    <a:pt x="2046" y="1419"/>
                  </a:cubicBezTo>
                  <a:cubicBezTo>
                    <a:pt x="2046" y="1419"/>
                    <a:pt x="2046" y="1419"/>
                    <a:pt x="2046" y="1419"/>
                  </a:cubicBezTo>
                  <a:cubicBezTo>
                    <a:pt x="2046" y="1418"/>
                    <a:pt x="2045" y="1417"/>
                    <a:pt x="2045" y="1416"/>
                  </a:cubicBezTo>
                  <a:cubicBezTo>
                    <a:pt x="2045" y="1416"/>
                    <a:pt x="2045" y="1416"/>
                    <a:pt x="2045" y="1416"/>
                  </a:cubicBezTo>
                  <a:cubicBezTo>
                    <a:pt x="1884" y="1099"/>
                    <a:pt x="1884" y="1099"/>
                    <a:pt x="1884" y="1099"/>
                  </a:cubicBezTo>
                  <a:cubicBezTo>
                    <a:pt x="1884" y="58"/>
                    <a:pt x="1884" y="58"/>
                    <a:pt x="1884" y="58"/>
                  </a:cubicBezTo>
                  <a:cubicBezTo>
                    <a:pt x="1884" y="26"/>
                    <a:pt x="1858" y="0"/>
                    <a:pt x="1826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90" y="0"/>
                    <a:pt x="164" y="26"/>
                    <a:pt x="164" y="58"/>
                  </a:cubicBezTo>
                  <a:cubicBezTo>
                    <a:pt x="164" y="1099"/>
                    <a:pt x="164" y="1099"/>
                    <a:pt x="164" y="1099"/>
                  </a:cubicBezTo>
                  <a:cubicBezTo>
                    <a:pt x="3" y="1416"/>
                    <a:pt x="3" y="1416"/>
                    <a:pt x="3" y="1416"/>
                  </a:cubicBezTo>
                  <a:cubicBezTo>
                    <a:pt x="3" y="1416"/>
                    <a:pt x="3" y="1416"/>
                    <a:pt x="3" y="1416"/>
                  </a:cubicBezTo>
                  <a:cubicBezTo>
                    <a:pt x="3" y="1417"/>
                    <a:pt x="2" y="1418"/>
                    <a:pt x="2" y="1419"/>
                  </a:cubicBezTo>
                  <a:cubicBezTo>
                    <a:pt x="2" y="1419"/>
                    <a:pt x="2" y="1419"/>
                    <a:pt x="2" y="1419"/>
                  </a:cubicBezTo>
                  <a:cubicBezTo>
                    <a:pt x="1" y="1420"/>
                    <a:pt x="1" y="1421"/>
                    <a:pt x="1" y="1423"/>
                  </a:cubicBezTo>
                  <a:cubicBezTo>
                    <a:pt x="1" y="1423"/>
                    <a:pt x="1" y="1423"/>
                    <a:pt x="1" y="1423"/>
                  </a:cubicBezTo>
                  <a:cubicBezTo>
                    <a:pt x="0" y="1424"/>
                    <a:pt x="0" y="1425"/>
                    <a:pt x="0" y="1426"/>
                  </a:cubicBezTo>
                  <a:cubicBezTo>
                    <a:pt x="0" y="1427"/>
                    <a:pt x="0" y="1427"/>
                    <a:pt x="0" y="1427"/>
                  </a:cubicBezTo>
                  <a:cubicBezTo>
                    <a:pt x="0" y="1428"/>
                    <a:pt x="0" y="1428"/>
                    <a:pt x="0" y="1429"/>
                  </a:cubicBezTo>
                  <a:cubicBezTo>
                    <a:pt x="0" y="1505"/>
                    <a:pt x="0" y="1505"/>
                    <a:pt x="0" y="1505"/>
                  </a:cubicBezTo>
                  <a:cubicBezTo>
                    <a:pt x="0" y="1543"/>
                    <a:pt x="31" y="1574"/>
                    <a:pt x="69" y="1574"/>
                  </a:cubicBezTo>
                  <a:cubicBezTo>
                    <a:pt x="1979" y="1574"/>
                    <a:pt x="1979" y="1574"/>
                    <a:pt x="1979" y="1574"/>
                  </a:cubicBezTo>
                  <a:cubicBezTo>
                    <a:pt x="2017" y="1574"/>
                    <a:pt x="2048" y="1543"/>
                    <a:pt x="2048" y="1505"/>
                  </a:cubicBezTo>
                  <a:cubicBezTo>
                    <a:pt x="2048" y="1429"/>
                    <a:pt x="2048" y="1429"/>
                    <a:pt x="2048" y="1429"/>
                  </a:cubicBezTo>
                  <a:cubicBezTo>
                    <a:pt x="2048" y="1428"/>
                    <a:pt x="2048" y="1428"/>
                    <a:pt x="2048" y="1427"/>
                  </a:cubicBezTo>
                  <a:close/>
                  <a:moveTo>
                    <a:pt x="224" y="60"/>
                  </a:moveTo>
                  <a:cubicBezTo>
                    <a:pt x="1824" y="60"/>
                    <a:pt x="1824" y="60"/>
                    <a:pt x="1824" y="60"/>
                  </a:cubicBezTo>
                  <a:cubicBezTo>
                    <a:pt x="1824" y="1076"/>
                    <a:pt x="1824" y="1076"/>
                    <a:pt x="1824" y="1076"/>
                  </a:cubicBezTo>
                  <a:cubicBezTo>
                    <a:pt x="224" y="1076"/>
                    <a:pt x="224" y="1076"/>
                    <a:pt x="224" y="1076"/>
                  </a:cubicBezTo>
                  <a:lnTo>
                    <a:pt x="224" y="60"/>
                  </a:lnTo>
                  <a:close/>
                  <a:moveTo>
                    <a:pt x="212" y="1136"/>
                  </a:moveTo>
                  <a:cubicBezTo>
                    <a:pt x="1836" y="1136"/>
                    <a:pt x="1836" y="1136"/>
                    <a:pt x="1836" y="1136"/>
                  </a:cubicBezTo>
                  <a:cubicBezTo>
                    <a:pt x="1969" y="1399"/>
                    <a:pt x="1969" y="1399"/>
                    <a:pt x="1969" y="1399"/>
                  </a:cubicBezTo>
                  <a:cubicBezTo>
                    <a:pt x="1310" y="1399"/>
                    <a:pt x="1310" y="1399"/>
                    <a:pt x="1310" y="1399"/>
                  </a:cubicBezTo>
                  <a:cubicBezTo>
                    <a:pt x="1277" y="1279"/>
                    <a:pt x="1277" y="1279"/>
                    <a:pt x="1277" y="1279"/>
                  </a:cubicBezTo>
                  <a:cubicBezTo>
                    <a:pt x="1270" y="1255"/>
                    <a:pt x="1248" y="1238"/>
                    <a:pt x="1222" y="1238"/>
                  </a:cubicBezTo>
                  <a:cubicBezTo>
                    <a:pt x="826" y="1238"/>
                    <a:pt x="826" y="1238"/>
                    <a:pt x="826" y="1238"/>
                  </a:cubicBezTo>
                  <a:cubicBezTo>
                    <a:pt x="800" y="1238"/>
                    <a:pt x="778" y="1255"/>
                    <a:pt x="771" y="1279"/>
                  </a:cubicBezTo>
                  <a:cubicBezTo>
                    <a:pt x="738" y="1399"/>
                    <a:pt x="738" y="1399"/>
                    <a:pt x="738" y="1399"/>
                  </a:cubicBezTo>
                  <a:cubicBezTo>
                    <a:pt x="79" y="1399"/>
                    <a:pt x="79" y="1399"/>
                    <a:pt x="79" y="1399"/>
                  </a:cubicBezTo>
                  <a:lnTo>
                    <a:pt x="212" y="1136"/>
                  </a:lnTo>
                  <a:close/>
                  <a:moveTo>
                    <a:pt x="1248" y="1399"/>
                  </a:moveTo>
                  <a:cubicBezTo>
                    <a:pt x="800" y="1399"/>
                    <a:pt x="800" y="1399"/>
                    <a:pt x="800" y="1399"/>
                  </a:cubicBezTo>
                  <a:cubicBezTo>
                    <a:pt x="828" y="1298"/>
                    <a:pt x="828" y="1298"/>
                    <a:pt x="828" y="1298"/>
                  </a:cubicBezTo>
                  <a:cubicBezTo>
                    <a:pt x="1220" y="1298"/>
                    <a:pt x="1220" y="1298"/>
                    <a:pt x="1220" y="1298"/>
                  </a:cubicBezTo>
                  <a:lnTo>
                    <a:pt x="1248" y="1399"/>
                  </a:lnTo>
                  <a:close/>
                  <a:moveTo>
                    <a:pt x="1988" y="1505"/>
                  </a:moveTo>
                  <a:cubicBezTo>
                    <a:pt x="1988" y="1510"/>
                    <a:pt x="1984" y="1514"/>
                    <a:pt x="1979" y="1514"/>
                  </a:cubicBezTo>
                  <a:cubicBezTo>
                    <a:pt x="69" y="1514"/>
                    <a:pt x="69" y="1514"/>
                    <a:pt x="69" y="1514"/>
                  </a:cubicBezTo>
                  <a:cubicBezTo>
                    <a:pt x="64" y="1514"/>
                    <a:pt x="60" y="1510"/>
                    <a:pt x="60" y="1505"/>
                  </a:cubicBezTo>
                  <a:cubicBezTo>
                    <a:pt x="60" y="1459"/>
                    <a:pt x="60" y="1459"/>
                    <a:pt x="60" y="1459"/>
                  </a:cubicBezTo>
                  <a:cubicBezTo>
                    <a:pt x="60" y="1459"/>
                    <a:pt x="60" y="1459"/>
                    <a:pt x="60" y="1459"/>
                  </a:cubicBezTo>
                  <a:cubicBezTo>
                    <a:pt x="1988" y="1459"/>
                    <a:pt x="1988" y="1459"/>
                    <a:pt x="1988" y="1459"/>
                  </a:cubicBezTo>
                  <a:cubicBezTo>
                    <a:pt x="1988" y="1459"/>
                    <a:pt x="1988" y="1459"/>
                    <a:pt x="1988" y="1459"/>
                  </a:cubicBezTo>
                  <a:lnTo>
                    <a:pt x="1988" y="1505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6"/>
            <p:cNvSpPr>
              <a:spLocks/>
            </p:cNvSpPr>
            <p:nvPr/>
          </p:nvSpPr>
          <p:spPr bwMode="auto">
            <a:xfrm>
              <a:off x="-4405313" y="2136775"/>
              <a:ext cx="1976438" cy="530225"/>
            </a:xfrm>
            <a:custGeom>
              <a:avLst/>
              <a:gdLst>
                <a:gd name="T0" fmla="*/ 2147483646 w 1472"/>
                <a:gd name="T1" fmla="*/ 0 h 394"/>
                <a:gd name="T2" fmla="*/ 2147483646 w 1472"/>
                <a:gd name="T3" fmla="*/ 54330568 h 394"/>
                <a:gd name="T4" fmla="*/ 2147483646 w 1472"/>
                <a:gd name="T5" fmla="*/ 604887140 h 394"/>
                <a:gd name="T6" fmla="*/ 108168357 w 1472"/>
                <a:gd name="T7" fmla="*/ 604887140 h 394"/>
                <a:gd name="T8" fmla="*/ 108168357 w 1472"/>
                <a:gd name="T9" fmla="*/ 54330568 h 394"/>
                <a:gd name="T10" fmla="*/ 54084850 w 1472"/>
                <a:gd name="T11" fmla="*/ 0 h 394"/>
                <a:gd name="T12" fmla="*/ 0 w 1472"/>
                <a:gd name="T13" fmla="*/ 54330568 h 394"/>
                <a:gd name="T14" fmla="*/ 0 w 1472"/>
                <a:gd name="T15" fmla="*/ 628431014 h 394"/>
                <a:gd name="T16" fmla="*/ 84731723 w 1472"/>
                <a:gd name="T17" fmla="*/ 713549621 h 394"/>
                <a:gd name="T18" fmla="*/ 2147483646 w 1472"/>
                <a:gd name="T19" fmla="*/ 713549621 h 394"/>
                <a:gd name="T20" fmla="*/ 2147483646 w 1472"/>
                <a:gd name="T21" fmla="*/ 628431014 h 394"/>
                <a:gd name="T22" fmla="*/ 2147483646 w 1472"/>
                <a:gd name="T23" fmla="*/ 54330568 h 394"/>
                <a:gd name="T24" fmla="*/ 2147483646 w 1472"/>
                <a:gd name="T25" fmla="*/ 0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2" h="394">
                  <a:moveTo>
                    <a:pt x="1442" y="0"/>
                  </a:moveTo>
                  <a:cubicBezTo>
                    <a:pt x="1426" y="0"/>
                    <a:pt x="1412" y="13"/>
                    <a:pt x="1412" y="30"/>
                  </a:cubicBezTo>
                  <a:cubicBezTo>
                    <a:pt x="1412" y="334"/>
                    <a:pt x="1412" y="334"/>
                    <a:pt x="1412" y="334"/>
                  </a:cubicBezTo>
                  <a:cubicBezTo>
                    <a:pt x="60" y="334"/>
                    <a:pt x="60" y="334"/>
                    <a:pt x="60" y="334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13"/>
                    <a:pt x="46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373"/>
                    <a:pt x="21" y="394"/>
                    <a:pt x="47" y="394"/>
                  </a:cubicBezTo>
                  <a:cubicBezTo>
                    <a:pt x="1425" y="394"/>
                    <a:pt x="1425" y="394"/>
                    <a:pt x="1425" y="394"/>
                  </a:cubicBezTo>
                  <a:cubicBezTo>
                    <a:pt x="1451" y="394"/>
                    <a:pt x="1472" y="373"/>
                    <a:pt x="1472" y="347"/>
                  </a:cubicBezTo>
                  <a:cubicBezTo>
                    <a:pt x="1472" y="30"/>
                    <a:pt x="1472" y="30"/>
                    <a:pt x="1472" y="30"/>
                  </a:cubicBezTo>
                  <a:cubicBezTo>
                    <a:pt x="1472" y="13"/>
                    <a:pt x="1459" y="0"/>
                    <a:pt x="1442" y="0"/>
                  </a:cubicBez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7"/>
            <p:cNvSpPr>
              <a:spLocks/>
            </p:cNvSpPr>
            <p:nvPr/>
          </p:nvSpPr>
          <p:spPr bwMode="auto">
            <a:xfrm>
              <a:off x="-4405313" y="1473200"/>
              <a:ext cx="1976438" cy="530225"/>
            </a:xfrm>
            <a:custGeom>
              <a:avLst/>
              <a:gdLst>
                <a:gd name="T0" fmla="*/ 2147483646 w 1472"/>
                <a:gd name="T1" fmla="*/ 0 h 394"/>
                <a:gd name="T2" fmla="*/ 84731723 w 1472"/>
                <a:gd name="T3" fmla="*/ 0 h 394"/>
                <a:gd name="T4" fmla="*/ 0 w 1472"/>
                <a:gd name="T5" fmla="*/ 85118607 h 394"/>
                <a:gd name="T6" fmla="*/ 0 w 1472"/>
                <a:gd name="T7" fmla="*/ 659219053 h 394"/>
                <a:gd name="T8" fmla="*/ 54084850 w 1472"/>
                <a:gd name="T9" fmla="*/ 713549621 h 394"/>
                <a:gd name="T10" fmla="*/ 108168357 w 1472"/>
                <a:gd name="T11" fmla="*/ 659219053 h 394"/>
                <a:gd name="T12" fmla="*/ 108168357 w 1472"/>
                <a:gd name="T13" fmla="*/ 108662481 h 394"/>
                <a:gd name="T14" fmla="*/ 2147483646 w 1472"/>
                <a:gd name="T15" fmla="*/ 108662481 h 394"/>
                <a:gd name="T16" fmla="*/ 2147483646 w 1472"/>
                <a:gd name="T17" fmla="*/ 659219053 h 394"/>
                <a:gd name="T18" fmla="*/ 2147483646 w 1472"/>
                <a:gd name="T19" fmla="*/ 713549621 h 394"/>
                <a:gd name="T20" fmla="*/ 2147483646 w 1472"/>
                <a:gd name="T21" fmla="*/ 659219053 h 394"/>
                <a:gd name="T22" fmla="*/ 2147483646 w 1472"/>
                <a:gd name="T23" fmla="*/ 85118607 h 394"/>
                <a:gd name="T24" fmla="*/ 2147483646 w 1472"/>
                <a:gd name="T25" fmla="*/ 0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2" h="394">
                  <a:moveTo>
                    <a:pt x="142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81"/>
                    <a:pt x="13" y="394"/>
                    <a:pt x="30" y="394"/>
                  </a:cubicBezTo>
                  <a:cubicBezTo>
                    <a:pt x="46" y="394"/>
                    <a:pt x="60" y="381"/>
                    <a:pt x="60" y="364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1412" y="60"/>
                    <a:pt x="1412" y="60"/>
                    <a:pt x="1412" y="60"/>
                  </a:cubicBezTo>
                  <a:cubicBezTo>
                    <a:pt x="1412" y="364"/>
                    <a:pt x="1412" y="364"/>
                    <a:pt x="1412" y="364"/>
                  </a:cubicBezTo>
                  <a:cubicBezTo>
                    <a:pt x="1412" y="381"/>
                    <a:pt x="1426" y="394"/>
                    <a:pt x="1442" y="394"/>
                  </a:cubicBezTo>
                  <a:cubicBezTo>
                    <a:pt x="1459" y="394"/>
                    <a:pt x="1472" y="381"/>
                    <a:pt x="1472" y="364"/>
                  </a:cubicBezTo>
                  <a:cubicBezTo>
                    <a:pt x="1472" y="47"/>
                    <a:pt x="1472" y="47"/>
                    <a:pt x="1472" y="47"/>
                  </a:cubicBezTo>
                  <a:cubicBezTo>
                    <a:pt x="1472" y="21"/>
                    <a:pt x="1451" y="0"/>
                    <a:pt x="1425" y="0"/>
                  </a:cubicBez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" name="Группа 643"/>
          <p:cNvGrpSpPr>
            <a:grpSpLocks/>
          </p:cNvGrpSpPr>
          <p:nvPr/>
        </p:nvGrpSpPr>
        <p:grpSpPr bwMode="auto">
          <a:xfrm>
            <a:off x="3278459" y="5898995"/>
            <a:ext cx="649660" cy="676725"/>
            <a:chOff x="3402012" y="5561013"/>
            <a:chExt cx="2592388" cy="2592388"/>
          </a:xfrm>
        </p:grpSpPr>
        <p:sp>
          <p:nvSpPr>
            <p:cNvPr id="83" name="Freeform 5"/>
            <p:cNvSpPr>
              <a:spLocks noEditPoints="1"/>
            </p:cNvSpPr>
            <p:nvPr/>
          </p:nvSpPr>
          <p:spPr bwMode="auto">
            <a:xfrm>
              <a:off x="3402012" y="5568951"/>
              <a:ext cx="2592388" cy="2584450"/>
            </a:xfrm>
            <a:custGeom>
              <a:avLst/>
              <a:gdLst>
                <a:gd name="T0" fmla="*/ 2147483646 w 1930"/>
                <a:gd name="T1" fmla="*/ 768454339 h 1922"/>
                <a:gd name="T2" fmla="*/ 2147483646 w 1930"/>
                <a:gd name="T3" fmla="*/ 262179140 h 1922"/>
                <a:gd name="T4" fmla="*/ 2147483646 w 1930"/>
                <a:gd name="T5" fmla="*/ 343544941 h 1922"/>
                <a:gd name="T6" fmla="*/ 2147483646 w 1930"/>
                <a:gd name="T7" fmla="*/ 3615810 h 1922"/>
                <a:gd name="T8" fmla="*/ 2147483646 w 1930"/>
                <a:gd name="T9" fmla="*/ 327271781 h 1922"/>
                <a:gd name="T10" fmla="*/ 2031532244 w 1930"/>
                <a:gd name="T11" fmla="*/ 112103544 h 1922"/>
                <a:gd name="T12" fmla="*/ 651316665 w 1930"/>
                <a:gd name="T13" fmla="*/ 1276539459 h 1922"/>
                <a:gd name="T14" fmla="*/ 378882207 w 1930"/>
                <a:gd name="T15" fmla="*/ 1403108931 h 1922"/>
                <a:gd name="T16" fmla="*/ 234546640 w 1930"/>
                <a:gd name="T17" fmla="*/ 1817169555 h 1922"/>
                <a:gd name="T18" fmla="*/ 45104865 w 1930"/>
                <a:gd name="T19" fmla="*/ 2147483646 h 1922"/>
                <a:gd name="T20" fmla="*/ 304910498 w 1930"/>
                <a:gd name="T21" fmla="*/ 2147483646 h 1922"/>
                <a:gd name="T22" fmla="*/ 635079989 w 1930"/>
                <a:gd name="T23" fmla="*/ 2147483646 h 1922"/>
                <a:gd name="T24" fmla="*/ 1122213871 w 1930"/>
                <a:gd name="T25" fmla="*/ 2147483646 h 1922"/>
                <a:gd name="T26" fmla="*/ 1400061450 w 1930"/>
                <a:gd name="T27" fmla="*/ 2147483646 h 1922"/>
                <a:gd name="T28" fmla="*/ 2092875129 w 1930"/>
                <a:gd name="T29" fmla="*/ 2147483646 h 1922"/>
                <a:gd name="T30" fmla="*/ 2147483646 w 1930"/>
                <a:gd name="T31" fmla="*/ 2147483646 h 1922"/>
                <a:gd name="T32" fmla="*/ 2092875129 w 1930"/>
                <a:gd name="T33" fmla="*/ 2147483646 h 1922"/>
                <a:gd name="T34" fmla="*/ 1400061450 w 1930"/>
                <a:gd name="T35" fmla="*/ 2147483646 h 1922"/>
                <a:gd name="T36" fmla="*/ 1733838793 w 1930"/>
                <a:gd name="T37" fmla="*/ 350776560 h 1922"/>
                <a:gd name="T38" fmla="*/ 1881783555 w 1930"/>
                <a:gd name="T39" fmla="*/ 647310598 h 1922"/>
                <a:gd name="T40" fmla="*/ 1535376045 w 1930"/>
                <a:gd name="T41" fmla="*/ 692512925 h 1922"/>
                <a:gd name="T42" fmla="*/ 1759097786 w 1930"/>
                <a:gd name="T43" fmla="*/ 1133696827 h 1922"/>
                <a:gd name="T44" fmla="*/ 1593111078 w 1930"/>
                <a:gd name="T45" fmla="*/ 1453735644 h 1922"/>
                <a:gd name="T46" fmla="*/ 2062204358 w 1930"/>
                <a:gd name="T47" fmla="*/ 1607427050 h 1922"/>
                <a:gd name="T48" fmla="*/ 2147483646 w 1930"/>
                <a:gd name="T49" fmla="*/ 1952779224 h 1922"/>
                <a:gd name="T50" fmla="*/ 2147483646 w 1930"/>
                <a:gd name="T51" fmla="*/ 1952779224 h 1922"/>
                <a:gd name="T52" fmla="*/ 2147483646 w 1930"/>
                <a:gd name="T53" fmla="*/ 1882262196 h 1922"/>
                <a:gd name="T54" fmla="*/ 2147483646 w 1930"/>
                <a:gd name="T55" fmla="*/ 1603811240 h 1922"/>
                <a:gd name="T56" fmla="*/ 2147483646 w 1930"/>
                <a:gd name="T57" fmla="*/ 1363329647 h 1922"/>
                <a:gd name="T58" fmla="*/ 2147483646 w 1930"/>
                <a:gd name="T59" fmla="*/ 904065352 h 1922"/>
                <a:gd name="T60" fmla="*/ 671163880 w 1930"/>
                <a:gd name="T61" fmla="*/ 2147483646 h 1922"/>
                <a:gd name="T62" fmla="*/ 1861937684 w 1930"/>
                <a:gd name="T63" fmla="*/ 2147483646 h 1922"/>
                <a:gd name="T64" fmla="*/ 1977406406 w 1930"/>
                <a:gd name="T65" fmla="*/ 2147483646 h 1922"/>
                <a:gd name="T66" fmla="*/ 1977406406 w 1930"/>
                <a:gd name="T67" fmla="*/ 2147483646 h 1922"/>
                <a:gd name="T68" fmla="*/ 1270158634 w 1930"/>
                <a:gd name="T69" fmla="*/ 2147483646 h 1922"/>
                <a:gd name="T70" fmla="*/ 847975488 w 1930"/>
                <a:gd name="T71" fmla="*/ 2147483646 h 1922"/>
                <a:gd name="T72" fmla="*/ 514198145 w 1930"/>
                <a:gd name="T73" fmla="*/ 2147483646 h 1922"/>
                <a:gd name="T74" fmla="*/ 330169491 w 1930"/>
                <a:gd name="T75" fmla="*/ 2147483646 h 1922"/>
                <a:gd name="T76" fmla="*/ 115468722 w 1930"/>
                <a:gd name="T77" fmla="*/ 1960012188 h 1922"/>
                <a:gd name="T78" fmla="*/ 247175465 w 1930"/>
                <a:gd name="T79" fmla="*/ 1630933174 h 1922"/>
                <a:gd name="T80" fmla="*/ 651316665 w 1930"/>
                <a:gd name="T81" fmla="*/ 1536910022 h 1922"/>
                <a:gd name="T82" fmla="*/ 788436529 w 1930"/>
                <a:gd name="T83" fmla="*/ 2147483646 h 1922"/>
                <a:gd name="T84" fmla="*/ 2147483646 w 1930"/>
                <a:gd name="T85" fmla="*/ 1240377329 h 1922"/>
                <a:gd name="T86" fmla="*/ 2147483646 w 1930"/>
                <a:gd name="T87" fmla="*/ 1627316020 h 1922"/>
                <a:gd name="T88" fmla="*/ 2147483646 w 1930"/>
                <a:gd name="T89" fmla="*/ 1710490398 h 1922"/>
                <a:gd name="T90" fmla="*/ 2121743317 w 1930"/>
                <a:gd name="T91" fmla="*/ 1480857578 h 1922"/>
                <a:gd name="T92" fmla="*/ 1854720637 w 1930"/>
                <a:gd name="T93" fmla="*/ 1328974749 h 1922"/>
                <a:gd name="T94" fmla="*/ 1641825138 w 1930"/>
                <a:gd name="T95" fmla="*/ 764838529 h 1922"/>
                <a:gd name="T96" fmla="*/ 1869154731 w 1930"/>
                <a:gd name="T97" fmla="*/ 377898494 h 1922"/>
                <a:gd name="T98" fmla="*/ 2147483646 w 1930"/>
                <a:gd name="T99" fmla="*/ 294725461 h 1922"/>
                <a:gd name="T100" fmla="*/ 2147483646 w 1930"/>
                <a:gd name="T101" fmla="*/ 524356936 h 1922"/>
                <a:gd name="T102" fmla="*/ 2147483646 w 1930"/>
                <a:gd name="T103" fmla="*/ 676239764 h 1922"/>
                <a:gd name="T104" fmla="*/ 2147483646 w 1930"/>
                <a:gd name="T105" fmla="*/ 1240377329 h 19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30" h="1922">
                  <a:moveTo>
                    <a:pt x="1901" y="500"/>
                  </a:moveTo>
                  <a:cubicBezTo>
                    <a:pt x="1776" y="482"/>
                    <a:pt x="1776" y="482"/>
                    <a:pt x="1776" y="482"/>
                  </a:cubicBezTo>
                  <a:cubicBezTo>
                    <a:pt x="1759" y="480"/>
                    <a:pt x="1746" y="464"/>
                    <a:pt x="1749" y="446"/>
                  </a:cubicBezTo>
                  <a:cubicBezTo>
                    <a:pt x="1750" y="438"/>
                    <a:pt x="1755" y="430"/>
                    <a:pt x="1761" y="425"/>
                  </a:cubicBezTo>
                  <a:cubicBezTo>
                    <a:pt x="1862" y="350"/>
                    <a:pt x="1862" y="350"/>
                    <a:pt x="1862" y="350"/>
                  </a:cubicBezTo>
                  <a:cubicBezTo>
                    <a:pt x="1876" y="339"/>
                    <a:pt x="1879" y="319"/>
                    <a:pt x="1868" y="305"/>
                  </a:cubicBezTo>
                  <a:cubicBezTo>
                    <a:pt x="1753" y="151"/>
                    <a:pt x="1753" y="151"/>
                    <a:pt x="1753" y="151"/>
                  </a:cubicBezTo>
                  <a:cubicBezTo>
                    <a:pt x="1743" y="137"/>
                    <a:pt x="1723" y="134"/>
                    <a:pt x="1708" y="145"/>
                  </a:cubicBezTo>
                  <a:cubicBezTo>
                    <a:pt x="1708" y="145"/>
                    <a:pt x="1708" y="145"/>
                    <a:pt x="1708" y="145"/>
                  </a:cubicBezTo>
                  <a:cubicBezTo>
                    <a:pt x="1608" y="220"/>
                    <a:pt x="1608" y="220"/>
                    <a:pt x="1608" y="220"/>
                  </a:cubicBezTo>
                  <a:cubicBezTo>
                    <a:pt x="1594" y="231"/>
                    <a:pt x="1574" y="228"/>
                    <a:pt x="1563" y="214"/>
                  </a:cubicBezTo>
                  <a:cubicBezTo>
                    <a:pt x="1558" y="207"/>
                    <a:pt x="1556" y="199"/>
                    <a:pt x="1557" y="190"/>
                  </a:cubicBezTo>
                  <a:cubicBezTo>
                    <a:pt x="1575" y="66"/>
                    <a:pt x="1575" y="66"/>
                    <a:pt x="1575" y="66"/>
                  </a:cubicBezTo>
                  <a:cubicBezTo>
                    <a:pt x="1577" y="48"/>
                    <a:pt x="1565" y="32"/>
                    <a:pt x="1547" y="29"/>
                  </a:cubicBezTo>
                  <a:cubicBezTo>
                    <a:pt x="1547" y="29"/>
                    <a:pt x="1547" y="29"/>
                    <a:pt x="1547" y="29"/>
                  </a:cubicBezTo>
                  <a:cubicBezTo>
                    <a:pt x="1357" y="2"/>
                    <a:pt x="1357" y="2"/>
                    <a:pt x="1357" y="2"/>
                  </a:cubicBezTo>
                  <a:cubicBezTo>
                    <a:pt x="1340" y="0"/>
                    <a:pt x="1324" y="12"/>
                    <a:pt x="1321" y="29"/>
                  </a:cubicBezTo>
                  <a:cubicBezTo>
                    <a:pt x="1321" y="29"/>
                    <a:pt x="1321" y="29"/>
                    <a:pt x="1321" y="29"/>
                  </a:cubicBezTo>
                  <a:cubicBezTo>
                    <a:pt x="1303" y="154"/>
                    <a:pt x="1303" y="154"/>
                    <a:pt x="1303" y="154"/>
                  </a:cubicBezTo>
                  <a:cubicBezTo>
                    <a:pt x="1301" y="171"/>
                    <a:pt x="1285" y="184"/>
                    <a:pt x="1267" y="181"/>
                  </a:cubicBezTo>
                  <a:cubicBezTo>
                    <a:pt x="1259" y="180"/>
                    <a:pt x="1251" y="175"/>
                    <a:pt x="1246" y="169"/>
                  </a:cubicBezTo>
                  <a:cubicBezTo>
                    <a:pt x="1171" y="68"/>
                    <a:pt x="1171" y="68"/>
                    <a:pt x="1171" y="68"/>
                  </a:cubicBezTo>
                  <a:cubicBezTo>
                    <a:pt x="1160" y="54"/>
                    <a:pt x="1140" y="51"/>
                    <a:pt x="1126" y="62"/>
                  </a:cubicBezTo>
                  <a:cubicBezTo>
                    <a:pt x="1126" y="62"/>
                    <a:pt x="1126" y="62"/>
                    <a:pt x="1126" y="62"/>
                  </a:cubicBezTo>
                  <a:cubicBezTo>
                    <a:pt x="1030" y="134"/>
                    <a:pt x="1030" y="134"/>
                    <a:pt x="1030" y="134"/>
                  </a:cubicBezTo>
                  <a:cubicBezTo>
                    <a:pt x="986" y="129"/>
                    <a:pt x="942" y="129"/>
                    <a:pt x="899" y="134"/>
                  </a:cubicBezTo>
                  <a:cubicBezTo>
                    <a:pt x="614" y="166"/>
                    <a:pt x="391" y="394"/>
                    <a:pt x="363" y="679"/>
                  </a:cubicBezTo>
                  <a:cubicBezTo>
                    <a:pt x="362" y="688"/>
                    <a:pt x="362" y="697"/>
                    <a:pt x="361" y="706"/>
                  </a:cubicBezTo>
                  <a:cubicBezTo>
                    <a:pt x="352" y="706"/>
                    <a:pt x="352" y="706"/>
                    <a:pt x="352" y="706"/>
                  </a:cubicBezTo>
                  <a:cubicBezTo>
                    <a:pt x="336" y="706"/>
                    <a:pt x="323" y="717"/>
                    <a:pt x="320" y="732"/>
                  </a:cubicBezTo>
                  <a:cubicBezTo>
                    <a:pt x="298" y="837"/>
                    <a:pt x="298" y="837"/>
                    <a:pt x="298" y="837"/>
                  </a:cubicBezTo>
                  <a:cubicBezTo>
                    <a:pt x="210" y="776"/>
                    <a:pt x="210" y="776"/>
                    <a:pt x="210" y="776"/>
                  </a:cubicBezTo>
                  <a:cubicBezTo>
                    <a:pt x="197" y="767"/>
                    <a:pt x="180" y="768"/>
                    <a:pt x="169" y="779"/>
                  </a:cubicBezTo>
                  <a:cubicBezTo>
                    <a:pt x="73" y="875"/>
                    <a:pt x="73" y="875"/>
                    <a:pt x="73" y="875"/>
                  </a:cubicBezTo>
                  <a:cubicBezTo>
                    <a:pt x="62" y="886"/>
                    <a:pt x="60" y="903"/>
                    <a:pt x="69" y="916"/>
                  </a:cubicBezTo>
                  <a:cubicBezTo>
                    <a:pt x="130" y="1005"/>
                    <a:pt x="130" y="1005"/>
                    <a:pt x="130" y="1005"/>
                  </a:cubicBezTo>
                  <a:cubicBezTo>
                    <a:pt x="25" y="1027"/>
                    <a:pt x="25" y="1027"/>
                    <a:pt x="25" y="1027"/>
                  </a:cubicBezTo>
                  <a:cubicBezTo>
                    <a:pt x="10" y="1030"/>
                    <a:pt x="0" y="1043"/>
                    <a:pt x="0" y="1058"/>
                  </a:cubicBezTo>
                  <a:cubicBezTo>
                    <a:pt x="0" y="1186"/>
                    <a:pt x="0" y="1186"/>
                    <a:pt x="0" y="1186"/>
                  </a:cubicBezTo>
                  <a:cubicBezTo>
                    <a:pt x="0" y="1201"/>
                    <a:pt x="10" y="1214"/>
                    <a:pt x="25" y="1217"/>
                  </a:cubicBezTo>
                  <a:cubicBezTo>
                    <a:pt x="130" y="1239"/>
                    <a:pt x="130" y="1239"/>
                    <a:pt x="130" y="1239"/>
                  </a:cubicBezTo>
                  <a:cubicBezTo>
                    <a:pt x="69" y="1328"/>
                    <a:pt x="69" y="1328"/>
                    <a:pt x="69" y="1328"/>
                  </a:cubicBezTo>
                  <a:cubicBezTo>
                    <a:pt x="61" y="1341"/>
                    <a:pt x="62" y="1358"/>
                    <a:pt x="73" y="1369"/>
                  </a:cubicBezTo>
                  <a:cubicBezTo>
                    <a:pt x="169" y="1465"/>
                    <a:pt x="169" y="1465"/>
                    <a:pt x="169" y="1465"/>
                  </a:cubicBezTo>
                  <a:cubicBezTo>
                    <a:pt x="180" y="1476"/>
                    <a:pt x="197" y="1477"/>
                    <a:pt x="210" y="1468"/>
                  </a:cubicBezTo>
                  <a:cubicBezTo>
                    <a:pt x="298" y="1407"/>
                    <a:pt x="298" y="1407"/>
                    <a:pt x="298" y="1407"/>
                  </a:cubicBezTo>
                  <a:cubicBezTo>
                    <a:pt x="320" y="1513"/>
                    <a:pt x="320" y="1513"/>
                    <a:pt x="320" y="1513"/>
                  </a:cubicBezTo>
                  <a:cubicBezTo>
                    <a:pt x="323" y="1527"/>
                    <a:pt x="336" y="1538"/>
                    <a:pt x="352" y="1538"/>
                  </a:cubicBezTo>
                  <a:cubicBezTo>
                    <a:pt x="480" y="1538"/>
                    <a:pt x="480" y="1538"/>
                    <a:pt x="480" y="1538"/>
                  </a:cubicBezTo>
                  <a:cubicBezTo>
                    <a:pt x="495" y="1538"/>
                    <a:pt x="508" y="1528"/>
                    <a:pt x="511" y="1513"/>
                  </a:cubicBezTo>
                  <a:cubicBezTo>
                    <a:pt x="533" y="1408"/>
                    <a:pt x="533" y="1408"/>
                    <a:pt x="533" y="1408"/>
                  </a:cubicBezTo>
                  <a:cubicBezTo>
                    <a:pt x="622" y="1468"/>
                    <a:pt x="622" y="1468"/>
                    <a:pt x="622" y="1468"/>
                  </a:cubicBezTo>
                  <a:cubicBezTo>
                    <a:pt x="634" y="1477"/>
                    <a:pt x="651" y="1476"/>
                    <a:pt x="662" y="1465"/>
                  </a:cubicBezTo>
                  <a:cubicBezTo>
                    <a:pt x="712" y="1415"/>
                    <a:pt x="712" y="1415"/>
                    <a:pt x="712" y="1415"/>
                  </a:cubicBezTo>
                  <a:cubicBezTo>
                    <a:pt x="712" y="1506"/>
                    <a:pt x="712" y="1506"/>
                    <a:pt x="712" y="1506"/>
                  </a:cubicBezTo>
                  <a:cubicBezTo>
                    <a:pt x="712" y="1552"/>
                    <a:pt x="737" y="1594"/>
                    <a:pt x="776" y="1616"/>
                  </a:cubicBezTo>
                  <a:cubicBezTo>
                    <a:pt x="776" y="1794"/>
                    <a:pt x="776" y="1794"/>
                    <a:pt x="776" y="1794"/>
                  </a:cubicBezTo>
                  <a:cubicBezTo>
                    <a:pt x="776" y="1865"/>
                    <a:pt x="833" y="1922"/>
                    <a:pt x="904" y="1922"/>
                  </a:cubicBezTo>
                  <a:cubicBezTo>
                    <a:pt x="1032" y="1922"/>
                    <a:pt x="1032" y="1922"/>
                    <a:pt x="1032" y="1922"/>
                  </a:cubicBezTo>
                  <a:cubicBezTo>
                    <a:pt x="1103" y="1922"/>
                    <a:pt x="1160" y="1865"/>
                    <a:pt x="1160" y="1794"/>
                  </a:cubicBezTo>
                  <a:cubicBezTo>
                    <a:pt x="1160" y="1616"/>
                    <a:pt x="1160" y="1616"/>
                    <a:pt x="1160" y="1616"/>
                  </a:cubicBezTo>
                  <a:cubicBezTo>
                    <a:pt x="1199" y="1594"/>
                    <a:pt x="1224" y="1552"/>
                    <a:pt x="1224" y="1506"/>
                  </a:cubicBezTo>
                  <a:cubicBezTo>
                    <a:pt x="1224" y="1379"/>
                    <a:pt x="1224" y="1379"/>
                    <a:pt x="1224" y="1379"/>
                  </a:cubicBezTo>
                  <a:cubicBezTo>
                    <a:pt x="1225" y="1326"/>
                    <a:pt x="1253" y="1277"/>
                    <a:pt x="1298" y="1249"/>
                  </a:cubicBezTo>
                  <a:cubicBezTo>
                    <a:pt x="1325" y="1231"/>
                    <a:pt x="1350" y="1212"/>
                    <a:pt x="1373" y="1191"/>
                  </a:cubicBezTo>
                  <a:cubicBezTo>
                    <a:pt x="1331" y="1143"/>
                    <a:pt x="1331" y="1143"/>
                    <a:pt x="1331" y="1143"/>
                  </a:cubicBezTo>
                  <a:cubicBezTo>
                    <a:pt x="1310" y="1162"/>
                    <a:pt x="1287" y="1180"/>
                    <a:pt x="1263" y="1195"/>
                  </a:cubicBezTo>
                  <a:cubicBezTo>
                    <a:pt x="1200" y="1235"/>
                    <a:pt x="1161" y="1304"/>
                    <a:pt x="1160" y="1379"/>
                  </a:cubicBezTo>
                  <a:cubicBezTo>
                    <a:pt x="1160" y="1506"/>
                    <a:pt x="1160" y="1506"/>
                    <a:pt x="1160" y="1506"/>
                  </a:cubicBezTo>
                  <a:cubicBezTo>
                    <a:pt x="1160" y="1541"/>
                    <a:pt x="1131" y="1570"/>
                    <a:pt x="1096" y="1570"/>
                  </a:cubicBezTo>
                  <a:cubicBezTo>
                    <a:pt x="840" y="1570"/>
                    <a:pt x="840" y="1570"/>
                    <a:pt x="840" y="1570"/>
                  </a:cubicBezTo>
                  <a:cubicBezTo>
                    <a:pt x="805" y="1570"/>
                    <a:pt x="776" y="1541"/>
                    <a:pt x="776" y="1506"/>
                  </a:cubicBezTo>
                  <a:cubicBezTo>
                    <a:pt x="776" y="1377"/>
                    <a:pt x="776" y="1377"/>
                    <a:pt x="776" y="1377"/>
                  </a:cubicBezTo>
                  <a:cubicBezTo>
                    <a:pt x="775" y="1303"/>
                    <a:pt x="737" y="1235"/>
                    <a:pt x="674" y="1196"/>
                  </a:cubicBezTo>
                  <a:cubicBezTo>
                    <a:pt x="421" y="1037"/>
                    <a:pt x="344" y="702"/>
                    <a:pt x="504" y="448"/>
                  </a:cubicBezTo>
                  <a:cubicBezTo>
                    <a:pt x="603" y="291"/>
                    <a:pt x="775" y="195"/>
                    <a:pt x="961" y="194"/>
                  </a:cubicBezTo>
                  <a:cubicBezTo>
                    <a:pt x="961" y="196"/>
                    <a:pt x="960" y="197"/>
                    <a:pt x="960" y="198"/>
                  </a:cubicBezTo>
                  <a:cubicBezTo>
                    <a:pt x="959" y="206"/>
                    <a:pt x="961" y="215"/>
                    <a:pt x="966" y="222"/>
                  </a:cubicBezTo>
                  <a:cubicBezTo>
                    <a:pt x="1041" y="322"/>
                    <a:pt x="1041" y="322"/>
                    <a:pt x="1041" y="322"/>
                  </a:cubicBezTo>
                  <a:cubicBezTo>
                    <a:pt x="1049" y="333"/>
                    <a:pt x="1050" y="347"/>
                    <a:pt x="1043" y="358"/>
                  </a:cubicBezTo>
                  <a:cubicBezTo>
                    <a:pt x="1037" y="369"/>
                    <a:pt x="1024" y="375"/>
                    <a:pt x="1011" y="373"/>
                  </a:cubicBezTo>
                  <a:cubicBezTo>
                    <a:pt x="887" y="355"/>
                    <a:pt x="887" y="355"/>
                    <a:pt x="887" y="355"/>
                  </a:cubicBezTo>
                  <a:cubicBezTo>
                    <a:pt x="869" y="353"/>
                    <a:pt x="853" y="365"/>
                    <a:pt x="851" y="383"/>
                  </a:cubicBezTo>
                  <a:cubicBezTo>
                    <a:pt x="851" y="383"/>
                    <a:pt x="851" y="383"/>
                    <a:pt x="851" y="383"/>
                  </a:cubicBezTo>
                  <a:cubicBezTo>
                    <a:pt x="823" y="573"/>
                    <a:pt x="823" y="573"/>
                    <a:pt x="823" y="573"/>
                  </a:cubicBezTo>
                  <a:cubicBezTo>
                    <a:pt x="821" y="590"/>
                    <a:pt x="833" y="606"/>
                    <a:pt x="851" y="609"/>
                  </a:cubicBezTo>
                  <a:cubicBezTo>
                    <a:pt x="851" y="609"/>
                    <a:pt x="851" y="609"/>
                    <a:pt x="851" y="609"/>
                  </a:cubicBezTo>
                  <a:cubicBezTo>
                    <a:pt x="975" y="627"/>
                    <a:pt x="975" y="627"/>
                    <a:pt x="975" y="627"/>
                  </a:cubicBezTo>
                  <a:cubicBezTo>
                    <a:pt x="993" y="629"/>
                    <a:pt x="1005" y="645"/>
                    <a:pt x="1002" y="663"/>
                  </a:cubicBezTo>
                  <a:cubicBezTo>
                    <a:pt x="1001" y="671"/>
                    <a:pt x="997" y="679"/>
                    <a:pt x="990" y="684"/>
                  </a:cubicBezTo>
                  <a:cubicBezTo>
                    <a:pt x="889" y="759"/>
                    <a:pt x="889" y="759"/>
                    <a:pt x="889" y="759"/>
                  </a:cubicBezTo>
                  <a:cubicBezTo>
                    <a:pt x="875" y="770"/>
                    <a:pt x="872" y="790"/>
                    <a:pt x="883" y="804"/>
                  </a:cubicBezTo>
                  <a:cubicBezTo>
                    <a:pt x="998" y="958"/>
                    <a:pt x="998" y="958"/>
                    <a:pt x="998" y="958"/>
                  </a:cubicBezTo>
                  <a:cubicBezTo>
                    <a:pt x="1009" y="972"/>
                    <a:pt x="1029" y="975"/>
                    <a:pt x="1043" y="964"/>
                  </a:cubicBezTo>
                  <a:cubicBezTo>
                    <a:pt x="1043" y="964"/>
                    <a:pt x="1043" y="964"/>
                    <a:pt x="1043" y="964"/>
                  </a:cubicBezTo>
                  <a:cubicBezTo>
                    <a:pt x="1143" y="889"/>
                    <a:pt x="1143" y="889"/>
                    <a:pt x="1143" y="889"/>
                  </a:cubicBezTo>
                  <a:cubicBezTo>
                    <a:pt x="1158" y="878"/>
                    <a:pt x="1178" y="881"/>
                    <a:pt x="1188" y="895"/>
                  </a:cubicBezTo>
                  <a:cubicBezTo>
                    <a:pt x="1193" y="902"/>
                    <a:pt x="1195" y="910"/>
                    <a:pt x="1194" y="919"/>
                  </a:cubicBezTo>
                  <a:cubicBezTo>
                    <a:pt x="1177" y="1043"/>
                    <a:pt x="1177" y="1043"/>
                    <a:pt x="1177" y="1043"/>
                  </a:cubicBezTo>
                  <a:cubicBezTo>
                    <a:pt x="1174" y="1061"/>
                    <a:pt x="1186" y="1077"/>
                    <a:pt x="1204" y="1080"/>
                  </a:cubicBezTo>
                  <a:cubicBezTo>
                    <a:pt x="1204" y="1080"/>
                    <a:pt x="1204" y="1080"/>
                    <a:pt x="1204" y="1080"/>
                  </a:cubicBezTo>
                  <a:cubicBezTo>
                    <a:pt x="1394" y="1107"/>
                    <a:pt x="1394" y="1107"/>
                    <a:pt x="1394" y="1107"/>
                  </a:cubicBezTo>
                  <a:cubicBezTo>
                    <a:pt x="1395" y="1107"/>
                    <a:pt x="1397" y="1107"/>
                    <a:pt x="1398" y="1107"/>
                  </a:cubicBezTo>
                  <a:cubicBezTo>
                    <a:pt x="1414" y="1107"/>
                    <a:pt x="1428" y="1095"/>
                    <a:pt x="1430" y="1080"/>
                  </a:cubicBezTo>
                  <a:cubicBezTo>
                    <a:pt x="1448" y="955"/>
                    <a:pt x="1448" y="955"/>
                    <a:pt x="1448" y="955"/>
                  </a:cubicBezTo>
                  <a:cubicBezTo>
                    <a:pt x="1450" y="938"/>
                    <a:pt x="1466" y="925"/>
                    <a:pt x="1484" y="928"/>
                  </a:cubicBezTo>
                  <a:cubicBezTo>
                    <a:pt x="1492" y="929"/>
                    <a:pt x="1500" y="934"/>
                    <a:pt x="1505" y="940"/>
                  </a:cubicBezTo>
                  <a:cubicBezTo>
                    <a:pt x="1580" y="1041"/>
                    <a:pt x="1580" y="1041"/>
                    <a:pt x="1580" y="1041"/>
                  </a:cubicBezTo>
                  <a:cubicBezTo>
                    <a:pt x="1591" y="1055"/>
                    <a:pt x="1611" y="1058"/>
                    <a:pt x="1625" y="1047"/>
                  </a:cubicBezTo>
                  <a:cubicBezTo>
                    <a:pt x="1625" y="1047"/>
                    <a:pt x="1625" y="1047"/>
                    <a:pt x="1625" y="1047"/>
                  </a:cubicBezTo>
                  <a:cubicBezTo>
                    <a:pt x="1779" y="932"/>
                    <a:pt x="1779" y="932"/>
                    <a:pt x="1779" y="932"/>
                  </a:cubicBezTo>
                  <a:cubicBezTo>
                    <a:pt x="1793" y="922"/>
                    <a:pt x="1796" y="901"/>
                    <a:pt x="1785" y="887"/>
                  </a:cubicBezTo>
                  <a:cubicBezTo>
                    <a:pt x="1710" y="787"/>
                    <a:pt x="1710" y="787"/>
                    <a:pt x="1710" y="787"/>
                  </a:cubicBezTo>
                  <a:cubicBezTo>
                    <a:pt x="1702" y="776"/>
                    <a:pt x="1701" y="762"/>
                    <a:pt x="1708" y="751"/>
                  </a:cubicBezTo>
                  <a:cubicBezTo>
                    <a:pt x="1714" y="740"/>
                    <a:pt x="1727" y="734"/>
                    <a:pt x="1740" y="736"/>
                  </a:cubicBezTo>
                  <a:cubicBezTo>
                    <a:pt x="1864" y="754"/>
                    <a:pt x="1864" y="754"/>
                    <a:pt x="1864" y="754"/>
                  </a:cubicBezTo>
                  <a:cubicBezTo>
                    <a:pt x="1882" y="756"/>
                    <a:pt x="1898" y="744"/>
                    <a:pt x="1901" y="726"/>
                  </a:cubicBezTo>
                  <a:cubicBezTo>
                    <a:pt x="1901" y="726"/>
                    <a:pt x="1901" y="726"/>
                    <a:pt x="1901" y="726"/>
                  </a:cubicBezTo>
                  <a:cubicBezTo>
                    <a:pt x="1928" y="536"/>
                    <a:pt x="1928" y="536"/>
                    <a:pt x="1928" y="536"/>
                  </a:cubicBezTo>
                  <a:cubicBezTo>
                    <a:pt x="1930" y="519"/>
                    <a:pt x="1918" y="503"/>
                    <a:pt x="1901" y="500"/>
                  </a:cubicBezTo>
                  <a:cubicBezTo>
                    <a:pt x="1901" y="500"/>
                    <a:pt x="1901" y="500"/>
                    <a:pt x="1901" y="500"/>
                  </a:cubicBezTo>
                  <a:close/>
                  <a:moveTo>
                    <a:pt x="417" y="994"/>
                  </a:moveTo>
                  <a:cubicBezTo>
                    <a:pt x="446" y="1057"/>
                    <a:pt x="486" y="1115"/>
                    <a:pt x="536" y="1165"/>
                  </a:cubicBezTo>
                  <a:cubicBezTo>
                    <a:pt x="512" y="1231"/>
                    <a:pt x="438" y="1266"/>
                    <a:pt x="372" y="1242"/>
                  </a:cubicBezTo>
                  <a:cubicBezTo>
                    <a:pt x="306" y="1218"/>
                    <a:pt x="271" y="1145"/>
                    <a:pt x="295" y="1079"/>
                  </a:cubicBezTo>
                  <a:cubicBezTo>
                    <a:pt x="313" y="1028"/>
                    <a:pt x="362" y="994"/>
                    <a:pt x="416" y="994"/>
                  </a:cubicBezTo>
                  <a:cubicBezTo>
                    <a:pt x="416" y="994"/>
                    <a:pt x="416" y="994"/>
                    <a:pt x="417" y="994"/>
                  </a:cubicBezTo>
                  <a:close/>
                  <a:moveTo>
                    <a:pt x="1032" y="1858"/>
                  </a:moveTo>
                  <a:cubicBezTo>
                    <a:pt x="904" y="1858"/>
                    <a:pt x="904" y="1858"/>
                    <a:pt x="904" y="1858"/>
                  </a:cubicBezTo>
                  <a:cubicBezTo>
                    <a:pt x="869" y="1858"/>
                    <a:pt x="840" y="1829"/>
                    <a:pt x="840" y="1794"/>
                  </a:cubicBezTo>
                  <a:cubicBezTo>
                    <a:pt x="840" y="1762"/>
                    <a:pt x="840" y="1762"/>
                    <a:pt x="840" y="1762"/>
                  </a:cubicBezTo>
                  <a:cubicBezTo>
                    <a:pt x="1096" y="1762"/>
                    <a:pt x="1096" y="1762"/>
                    <a:pt x="1096" y="1762"/>
                  </a:cubicBezTo>
                  <a:cubicBezTo>
                    <a:pt x="1096" y="1794"/>
                    <a:pt x="1096" y="1794"/>
                    <a:pt x="1096" y="1794"/>
                  </a:cubicBezTo>
                  <a:cubicBezTo>
                    <a:pt x="1096" y="1829"/>
                    <a:pt x="1067" y="1858"/>
                    <a:pt x="1032" y="1858"/>
                  </a:cubicBezTo>
                  <a:close/>
                  <a:moveTo>
                    <a:pt x="1096" y="1634"/>
                  </a:moveTo>
                  <a:cubicBezTo>
                    <a:pt x="1096" y="1698"/>
                    <a:pt x="1096" y="1698"/>
                    <a:pt x="1096" y="1698"/>
                  </a:cubicBezTo>
                  <a:cubicBezTo>
                    <a:pt x="840" y="1698"/>
                    <a:pt x="840" y="1698"/>
                    <a:pt x="840" y="1698"/>
                  </a:cubicBezTo>
                  <a:cubicBezTo>
                    <a:pt x="840" y="1634"/>
                    <a:pt x="840" y="1634"/>
                    <a:pt x="840" y="1634"/>
                  </a:cubicBezTo>
                  <a:lnTo>
                    <a:pt x="1096" y="1634"/>
                  </a:lnTo>
                  <a:close/>
                  <a:moveTo>
                    <a:pt x="704" y="1332"/>
                  </a:moveTo>
                  <a:cubicBezTo>
                    <a:pt x="636" y="1400"/>
                    <a:pt x="636" y="1400"/>
                    <a:pt x="636" y="1400"/>
                  </a:cubicBezTo>
                  <a:cubicBezTo>
                    <a:pt x="569" y="1355"/>
                    <a:pt x="569" y="1355"/>
                    <a:pt x="569" y="1355"/>
                  </a:cubicBezTo>
                  <a:cubicBezTo>
                    <a:pt x="540" y="1335"/>
                    <a:pt x="500" y="1342"/>
                    <a:pt x="480" y="1371"/>
                  </a:cubicBezTo>
                  <a:cubicBezTo>
                    <a:pt x="475" y="1378"/>
                    <a:pt x="472" y="1386"/>
                    <a:pt x="470" y="1394"/>
                  </a:cubicBezTo>
                  <a:cubicBezTo>
                    <a:pt x="454" y="1474"/>
                    <a:pt x="454" y="1474"/>
                    <a:pt x="454" y="1474"/>
                  </a:cubicBezTo>
                  <a:cubicBezTo>
                    <a:pt x="378" y="1474"/>
                    <a:pt x="378" y="1474"/>
                    <a:pt x="378" y="1474"/>
                  </a:cubicBezTo>
                  <a:cubicBezTo>
                    <a:pt x="361" y="1394"/>
                    <a:pt x="361" y="1394"/>
                    <a:pt x="361" y="1394"/>
                  </a:cubicBezTo>
                  <a:cubicBezTo>
                    <a:pt x="353" y="1360"/>
                    <a:pt x="320" y="1337"/>
                    <a:pt x="285" y="1345"/>
                  </a:cubicBezTo>
                  <a:cubicBezTo>
                    <a:pt x="277" y="1347"/>
                    <a:pt x="269" y="1350"/>
                    <a:pt x="262" y="1355"/>
                  </a:cubicBezTo>
                  <a:cubicBezTo>
                    <a:pt x="195" y="1400"/>
                    <a:pt x="195" y="1400"/>
                    <a:pt x="195" y="1400"/>
                  </a:cubicBezTo>
                  <a:cubicBezTo>
                    <a:pt x="137" y="1342"/>
                    <a:pt x="137" y="1342"/>
                    <a:pt x="137" y="1342"/>
                  </a:cubicBezTo>
                  <a:cubicBezTo>
                    <a:pt x="183" y="1276"/>
                    <a:pt x="183" y="1276"/>
                    <a:pt x="183" y="1276"/>
                  </a:cubicBezTo>
                  <a:cubicBezTo>
                    <a:pt x="203" y="1247"/>
                    <a:pt x="196" y="1207"/>
                    <a:pt x="166" y="1187"/>
                  </a:cubicBezTo>
                  <a:cubicBezTo>
                    <a:pt x="160" y="1182"/>
                    <a:pt x="152" y="1179"/>
                    <a:pt x="143" y="1177"/>
                  </a:cubicBezTo>
                  <a:cubicBezTo>
                    <a:pt x="64" y="1160"/>
                    <a:pt x="64" y="1160"/>
                    <a:pt x="64" y="1160"/>
                  </a:cubicBezTo>
                  <a:cubicBezTo>
                    <a:pt x="64" y="1084"/>
                    <a:pt x="64" y="1084"/>
                    <a:pt x="64" y="1084"/>
                  </a:cubicBezTo>
                  <a:cubicBezTo>
                    <a:pt x="143" y="1067"/>
                    <a:pt x="143" y="1067"/>
                    <a:pt x="143" y="1067"/>
                  </a:cubicBezTo>
                  <a:cubicBezTo>
                    <a:pt x="178" y="1060"/>
                    <a:pt x="200" y="1026"/>
                    <a:pt x="193" y="991"/>
                  </a:cubicBezTo>
                  <a:cubicBezTo>
                    <a:pt x="191" y="983"/>
                    <a:pt x="188" y="975"/>
                    <a:pt x="183" y="968"/>
                  </a:cubicBezTo>
                  <a:cubicBezTo>
                    <a:pt x="137" y="902"/>
                    <a:pt x="137" y="902"/>
                    <a:pt x="137" y="902"/>
                  </a:cubicBezTo>
                  <a:cubicBezTo>
                    <a:pt x="195" y="844"/>
                    <a:pt x="195" y="844"/>
                    <a:pt x="195" y="844"/>
                  </a:cubicBezTo>
                  <a:cubicBezTo>
                    <a:pt x="262" y="889"/>
                    <a:pt x="262" y="889"/>
                    <a:pt x="262" y="889"/>
                  </a:cubicBezTo>
                  <a:cubicBezTo>
                    <a:pt x="291" y="909"/>
                    <a:pt x="331" y="902"/>
                    <a:pt x="351" y="873"/>
                  </a:cubicBezTo>
                  <a:cubicBezTo>
                    <a:pt x="356" y="866"/>
                    <a:pt x="359" y="858"/>
                    <a:pt x="361" y="850"/>
                  </a:cubicBezTo>
                  <a:cubicBezTo>
                    <a:pt x="366" y="823"/>
                    <a:pt x="366" y="823"/>
                    <a:pt x="366" y="823"/>
                  </a:cubicBezTo>
                  <a:cubicBezTo>
                    <a:pt x="371" y="860"/>
                    <a:pt x="380" y="896"/>
                    <a:pt x="392" y="932"/>
                  </a:cubicBezTo>
                  <a:cubicBezTo>
                    <a:pt x="286" y="944"/>
                    <a:pt x="211" y="1040"/>
                    <a:pt x="224" y="1145"/>
                  </a:cubicBezTo>
                  <a:cubicBezTo>
                    <a:pt x="236" y="1250"/>
                    <a:pt x="332" y="1326"/>
                    <a:pt x="437" y="1313"/>
                  </a:cubicBezTo>
                  <a:cubicBezTo>
                    <a:pt x="501" y="1306"/>
                    <a:pt x="556" y="1267"/>
                    <a:pt x="585" y="1210"/>
                  </a:cubicBezTo>
                  <a:cubicBezTo>
                    <a:pt x="603" y="1224"/>
                    <a:pt x="621" y="1238"/>
                    <a:pt x="640" y="1250"/>
                  </a:cubicBezTo>
                  <a:cubicBezTo>
                    <a:pt x="670" y="1269"/>
                    <a:pt x="693" y="1298"/>
                    <a:pt x="704" y="1332"/>
                  </a:cubicBezTo>
                  <a:close/>
                  <a:moveTo>
                    <a:pt x="1842" y="686"/>
                  </a:moveTo>
                  <a:cubicBezTo>
                    <a:pt x="1749" y="672"/>
                    <a:pt x="1749" y="672"/>
                    <a:pt x="1749" y="672"/>
                  </a:cubicBezTo>
                  <a:cubicBezTo>
                    <a:pt x="1696" y="665"/>
                    <a:pt x="1648" y="701"/>
                    <a:pt x="1640" y="754"/>
                  </a:cubicBezTo>
                  <a:cubicBezTo>
                    <a:pt x="1637" y="779"/>
                    <a:pt x="1643" y="805"/>
                    <a:pt x="1658" y="825"/>
                  </a:cubicBezTo>
                  <a:cubicBezTo>
                    <a:pt x="1715" y="900"/>
                    <a:pt x="1715" y="900"/>
                    <a:pt x="1715" y="900"/>
                  </a:cubicBezTo>
                  <a:cubicBezTo>
                    <a:pt x="1612" y="977"/>
                    <a:pt x="1612" y="977"/>
                    <a:pt x="1612" y="977"/>
                  </a:cubicBezTo>
                  <a:cubicBezTo>
                    <a:pt x="1556" y="902"/>
                    <a:pt x="1556" y="902"/>
                    <a:pt x="1556" y="902"/>
                  </a:cubicBezTo>
                  <a:cubicBezTo>
                    <a:pt x="1524" y="859"/>
                    <a:pt x="1464" y="851"/>
                    <a:pt x="1422" y="883"/>
                  </a:cubicBezTo>
                  <a:cubicBezTo>
                    <a:pt x="1401" y="898"/>
                    <a:pt x="1388" y="921"/>
                    <a:pt x="1384" y="946"/>
                  </a:cubicBezTo>
                  <a:cubicBezTo>
                    <a:pt x="1371" y="1039"/>
                    <a:pt x="1371" y="1039"/>
                    <a:pt x="1371" y="1039"/>
                  </a:cubicBezTo>
                  <a:cubicBezTo>
                    <a:pt x="1245" y="1021"/>
                    <a:pt x="1245" y="1021"/>
                    <a:pt x="1245" y="1021"/>
                  </a:cubicBezTo>
                  <a:cubicBezTo>
                    <a:pt x="1258" y="928"/>
                    <a:pt x="1258" y="928"/>
                    <a:pt x="1258" y="928"/>
                  </a:cubicBezTo>
                  <a:cubicBezTo>
                    <a:pt x="1265" y="875"/>
                    <a:pt x="1229" y="827"/>
                    <a:pt x="1176" y="819"/>
                  </a:cubicBezTo>
                  <a:cubicBezTo>
                    <a:pt x="1151" y="816"/>
                    <a:pt x="1125" y="822"/>
                    <a:pt x="1105" y="837"/>
                  </a:cubicBezTo>
                  <a:cubicBezTo>
                    <a:pt x="1030" y="894"/>
                    <a:pt x="1030" y="894"/>
                    <a:pt x="1030" y="894"/>
                  </a:cubicBezTo>
                  <a:cubicBezTo>
                    <a:pt x="953" y="791"/>
                    <a:pt x="953" y="791"/>
                    <a:pt x="953" y="791"/>
                  </a:cubicBezTo>
                  <a:cubicBezTo>
                    <a:pt x="1028" y="735"/>
                    <a:pt x="1028" y="735"/>
                    <a:pt x="1028" y="735"/>
                  </a:cubicBezTo>
                  <a:cubicBezTo>
                    <a:pt x="1071" y="703"/>
                    <a:pt x="1079" y="643"/>
                    <a:pt x="1048" y="601"/>
                  </a:cubicBezTo>
                  <a:cubicBezTo>
                    <a:pt x="1032" y="580"/>
                    <a:pt x="1009" y="567"/>
                    <a:pt x="984" y="563"/>
                  </a:cubicBezTo>
                  <a:cubicBezTo>
                    <a:pt x="891" y="550"/>
                    <a:pt x="891" y="550"/>
                    <a:pt x="891" y="550"/>
                  </a:cubicBezTo>
                  <a:cubicBezTo>
                    <a:pt x="910" y="423"/>
                    <a:pt x="910" y="423"/>
                    <a:pt x="910" y="423"/>
                  </a:cubicBezTo>
                  <a:cubicBezTo>
                    <a:pt x="1002" y="437"/>
                    <a:pt x="1002" y="437"/>
                    <a:pt x="1002" y="437"/>
                  </a:cubicBezTo>
                  <a:cubicBezTo>
                    <a:pt x="1055" y="444"/>
                    <a:pt x="1104" y="408"/>
                    <a:pt x="1111" y="355"/>
                  </a:cubicBezTo>
                  <a:cubicBezTo>
                    <a:pt x="1115" y="330"/>
                    <a:pt x="1108" y="304"/>
                    <a:pt x="1093" y="284"/>
                  </a:cubicBezTo>
                  <a:cubicBezTo>
                    <a:pt x="1036" y="209"/>
                    <a:pt x="1036" y="209"/>
                    <a:pt x="1036" y="209"/>
                  </a:cubicBezTo>
                  <a:cubicBezTo>
                    <a:pt x="1139" y="132"/>
                    <a:pt x="1139" y="132"/>
                    <a:pt x="1139" y="132"/>
                  </a:cubicBezTo>
                  <a:cubicBezTo>
                    <a:pt x="1195" y="207"/>
                    <a:pt x="1195" y="207"/>
                    <a:pt x="1195" y="207"/>
                  </a:cubicBezTo>
                  <a:cubicBezTo>
                    <a:pt x="1227" y="249"/>
                    <a:pt x="1287" y="258"/>
                    <a:pt x="1329" y="226"/>
                  </a:cubicBezTo>
                  <a:cubicBezTo>
                    <a:pt x="1350" y="211"/>
                    <a:pt x="1363" y="188"/>
                    <a:pt x="1367" y="163"/>
                  </a:cubicBezTo>
                  <a:cubicBezTo>
                    <a:pt x="1380" y="70"/>
                    <a:pt x="1380" y="70"/>
                    <a:pt x="1380" y="70"/>
                  </a:cubicBezTo>
                  <a:cubicBezTo>
                    <a:pt x="1507" y="88"/>
                    <a:pt x="1507" y="88"/>
                    <a:pt x="1507" y="88"/>
                  </a:cubicBezTo>
                  <a:cubicBezTo>
                    <a:pt x="1494" y="181"/>
                    <a:pt x="1494" y="181"/>
                    <a:pt x="1494" y="181"/>
                  </a:cubicBezTo>
                  <a:cubicBezTo>
                    <a:pt x="1486" y="234"/>
                    <a:pt x="1523" y="282"/>
                    <a:pt x="1575" y="290"/>
                  </a:cubicBezTo>
                  <a:cubicBezTo>
                    <a:pt x="1600" y="293"/>
                    <a:pt x="1626" y="287"/>
                    <a:pt x="1646" y="271"/>
                  </a:cubicBezTo>
                  <a:cubicBezTo>
                    <a:pt x="1721" y="215"/>
                    <a:pt x="1721" y="215"/>
                    <a:pt x="1721" y="215"/>
                  </a:cubicBezTo>
                  <a:cubicBezTo>
                    <a:pt x="1798" y="318"/>
                    <a:pt x="1798" y="318"/>
                    <a:pt x="1798" y="318"/>
                  </a:cubicBezTo>
                  <a:cubicBezTo>
                    <a:pt x="1723" y="374"/>
                    <a:pt x="1723" y="374"/>
                    <a:pt x="1723" y="374"/>
                  </a:cubicBezTo>
                  <a:cubicBezTo>
                    <a:pt x="1681" y="406"/>
                    <a:pt x="1672" y="466"/>
                    <a:pt x="1704" y="508"/>
                  </a:cubicBezTo>
                  <a:cubicBezTo>
                    <a:pt x="1719" y="529"/>
                    <a:pt x="1742" y="542"/>
                    <a:pt x="1767" y="546"/>
                  </a:cubicBezTo>
                  <a:cubicBezTo>
                    <a:pt x="1860" y="559"/>
                    <a:pt x="1860" y="559"/>
                    <a:pt x="1860" y="559"/>
                  </a:cubicBezTo>
                  <a:lnTo>
                    <a:pt x="1842" y="686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6"/>
            <p:cNvSpPr>
              <a:spLocks noEditPoints="1"/>
            </p:cNvSpPr>
            <p:nvPr/>
          </p:nvSpPr>
          <p:spPr bwMode="auto">
            <a:xfrm>
              <a:off x="4905375" y="5970588"/>
              <a:ext cx="687388" cy="687388"/>
            </a:xfrm>
            <a:custGeom>
              <a:avLst/>
              <a:gdLst>
                <a:gd name="T0" fmla="*/ 461427991 w 512"/>
                <a:gd name="T1" fmla="*/ 0 h 512"/>
                <a:gd name="T2" fmla="*/ 0 w 512"/>
                <a:gd name="T3" fmla="*/ 461427991 h 512"/>
                <a:gd name="T4" fmla="*/ 461427991 w 512"/>
                <a:gd name="T5" fmla="*/ 922855982 h 512"/>
                <a:gd name="T6" fmla="*/ 922855982 w 512"/>
                <a:gd name="T7" fmla="*/ 461427991 h 512"/>
                <a:gd name="T8" fmla="*/ 461427991 w 512"/>
                <a:gd name="T9" fmla="*/ 0 h 512"/>
                <a:gd name="T10" fmla="*/ 461427991 w 512"/>
                <a:gd name="T11" fmla="*/ 807499655 h 512"/>
                <a:gd name="T12" fmla="*/ 115357669 w 512"/>
                <a:gd name="T13" fmla="*/ 461427991 h 512"/>
                <a:gd name="T14" fmla="*/ 461427991 w 512"/>
                <a:gd name="T15" fmla="*/ 115357669 h 512"/>
                <a:gd name="T16" fmla="*/ 807499655 w 512"/>
                <a:gd name="T17" fmla="*/ 461427991 h 512"/>
                <a:gd name="T18" fmla="*/ 461427991 w 512"/>
                <a:gd name="T19" fmla="*/ 807499655 h 5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1" y="115"/>
                    <a:pt x="397" y="1"/>
                    <a:pt x="256" y="0"/>
                  </a:cubicBezTo>
                  <a:close/>
                  <a:moveTo>
                    <a:pt x="256" y="448"/>
                  </a:moveTo>
                  <a:cubicBezTo>
                    <a:pt x="150" y="448"/>
                    <a:pt x="64" y="362"/>
                    <a:pt x="64" y="256"/>
                  </a:cubicBezTo>
                  <a:cubicBezTo>
                    <a:pt x="64" y="150"/>
                    <a:pt x="150" y="64"/>
                    <a:pt x="256" y="64"/>
                  </a:cubicBezTo>
                  <a:cubicBezTo>
                    <a:pt x="362" y="64"/>
                    <a:pt x="448" y="150"/>
                    <a:pt x="448" y="256"/>
                  </a:cubicBezTo>
                  <a:cubicBezTo>
                    <a:pt x="447" y="362"/>
                    <a:pt x="362" y="448"/>
                    <a:pt x="256" y="448"/>
                  </a:cubicBez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4659313" y="7466013"/>
              <a:ext cx="85725" cy="128588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6" name="Freeform 8"/>
            <p:cNvSpPr>
              <a:spLocks/>
            </p:cNvSpPr>
            <p:nvPr/>
          </p:nvSpPr>
          <p:spPr bwMode="auto">
            <a:xfrm>
              <a:off x="4016375" y="6051551"/>
              <a:ext cx="728663" cy="1327150"/>
            </a:xfrm>
            <a:custGeom>
              <a:avLst/>
              <a:gdLst>
                <a:gd name="T0" fmla="*/ 668079301 w 543"/>
                <a:gd name="T1" fmla="*/ 1332517764 h 987"/>
                <a:gd name="T2" fmla="*/ 275515129 w 543"/>
                <a:gd name="T3" fmla="*/ 432119771 h 987"/>
                <a:gd name="T4" fmla="*/ 551030258 w 543"/>
                <a:gd name="T5" fmla="*/ 97633598 h 987"/>
                <a:gd name="T6" fmla="*/ 489803780 w 543"/>
                <a:gd name="T7" fmla="*/ 0 h 987"/>
                <a:gd name="T8" fmla="*/ 237699801 w 543"/>
                <a:gd name="T9" fmla="*/ 1117362142 h 987"/>
                <a:gd name="T10" fmla="*/ 626660915 w 543"/>
                <a:gd name="T11" fmla="*/ 1439192655 h 987"/>
                <a:gd name="T12" fmla="*/ 862559858 w 543"/>
                <a:gd name="T13" fmla="*/ 1784525960 h 987"/>
                <a:gd name="T14" fmla="*/ 977808043 w 543"/>
                <a:gd name="T15" fmla="*/ 1784525960 h 987"/>
                <a:gd name="T16" fmla="*/ 668079301 w 543"/>
                <a:gd name="T17" fmla="*/ 1332517764 h 9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3" h="987">
                  <a:moveTo>
                    <a:pt x="371" y="737"/>
                  </a:moveTo>
                  <a:cubicBezTo>
                    <a:pt x="173" y="660"/>
                    <a:pt x="76" y="437"/>
                    <a:pt x="153" y="239"/>
                  </a:cubicBezTo>
                  <a:cubicBezTo>
                    <a:pt x="183" y="163"/>
                    <a:pt x="237" y="98"/>
                    <a:pt x="306" y="54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63" y="132"/>
                    <a:pt x="0" y="408"/>
                    <a:pt x="132" y="618"/>
                  </a:cubicBezTo>
                  <a:cubicBezTo>
                    <a:pt x="183" y="699"/>
                    <a:pt x="259" y="761"/>
                    <a:pt x="348" y="796"/>
                  </a:cubicBezTo>
                  <a:cubicBezTo>
                    <a:pt x="427" y="827"/>
                    <a:pt x="479" y="902"/>
                    <a:pt x="479" y="987"/>
                  </a:cubicBezTo>
                  <a:cubicBezTo>
                    <a:pt x="543" y="987"/>
                    <a:pt x="543" y="987"/>
                    <a:pt x="543" y="987"/>
                  </a:cubicBezTo>
                  <a:cubicBezTo>
                    <a:pt x="543" y="876"/>
                    <a:pt x="475" y="776"/>
                    <a:pt x="371" y="737"/>
                  </a:cubicBez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5518150" y="7164388"/>
              <a:ext cx="301625" cy="85725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8" name="Freeform 10"/>
            <p:cNvSpPr>
              <a:spLocks/>
            </p:cNvSpPr>
            <p:nvPr/>
          </p:nvSpPr>
          <p:spPr bwMode="auto">
            <a:xfrm>
              <a:off x="5448300" y="7388226"/>
              <a:ext cx="311150" cy="282575"/>
            </a:xfrm>
            <a:custGeom>
              <a:avLst/>
              <a:gdLst>
                <a:gd name="T0" fmla="*/ 0 w 196"/>
                <a:gd name="T1" fmla="*/ 108367513 h 178"/>
                <a:gd name="T2" fmla="*/ 85685313 w 196"/>
                <a:gd name="T3" fmla="*/ 0 h 178"/>
                <a:gd name="T4" fmla="*/ 493950625 w 196"/>
                <a:gd name="T5" fmla="*/ 342741250 h 178"/>
                <a:gd name="T6" fmla="*/ 410786263 w 196"/>
                <a:gd name="T7" fmla="*/ 448587813 h 178"/>
                <a:gd name="T8" fmla="*/ 0 w 196"/>
                <a:gd name="T9" fmla="*/ 108367513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" h="178">
                  <a:moveTo>
                    <a:pt x="0" y="43"/>
                  </a:moveTo>
                  <a:lnTo>
                    <a:pt x="34" y="0"/>
                  </a:lnTo>
                  <a:lnTo>
                    <a:pt x="196" y="136"/>
                  </a:lnTo>
                  <a:lnTo>
                    <a:pt x="163" y="17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Rectangle 11"/>
            <p:cNvSpPr>
              <a:spLocks noChangeArrowheads="1"/>
            </p:cNvSpPr>
            <p:nvPr/>
          </p:nvSpPr>
          <p:spPr bwMode="auto">
            <a:xfrm>
              <a:off x="5260975" y="7508876"/>
              <a:ext cx="85725" cy="300038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0" name="Freeform 12"/>
            <p:cNvSpPr>
              <a:spLocks/>
            </p:cNvSpPr>
            <p:nvPr/>
          </p:nvSpPr>
          <p:spPr bwMode="auto">
            <a:xfrm>
              <a:off x="3444875" y="6218238"/>
              <a:ext cx="365125" cy="169863"/>
            </a:xfrm>
            <a:custGeom>
              <a:avLst/>
              <a:gdLst>
                <a:gd name="T0" fmla="*/ 0 w 230"/>
                <a:gd name="T1" fmla="*/ 138609796 h 107"/>
                <a:gd name="T2" fmla="*/ 546874700 w 230"/>
                <a:gd name="T3" fmla="*/ 0 h 107"/>
                <a:gd name="T4" fmla="*/ 579635938 w 230"/>
                <a:gd name="T5" fmla="*/ 133569468 h 107"/>
                <a:gd name="T6" fmla="*/ 35282188 w 230"/>
                <a:gd name="T7" fmla="*/ 269658306 h 107"/>
                <a:gd name="T8" fmla="*/ 0 w 230"/>
                <a:gd name="T9" fmla="*/ 138609796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0" h="107">
                  <a:moveTo>
                    <a:pt x="0" y="55"/>
                  </a:moveTo>
                  <a:lnTo>
                    <a:pt x="217" y="0"/>
                  </a:lnTo>
                  <a:lnTo>
                    <a:pt x="230" y="53"/>
                  </a:lnTo>
                  <a:lnTo>
                    <a:pt x="14" y="10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3"/>
            <p:cNvSpPr>
              <a:spLocks/>
            </p:cNvSpPr>
            <p:nvPr/>
          </p:nvSpPr>
          <p:spPr bwMode="auto">
            <a:xfrm>
              <a:off x="3516313" y="5794376"/>
              <a:ext cx="352425" cy="285750"/>
            </a:xfrm>
            <a:custGeom>
              <a:avLst/>
              <a:gdLst>
                <a:gd name="T0" fmla="*/ 0 w 222"/>
                <a:gd name="T1" fmla="*/ 113407825 h 180"/>
                <a:gd name="T2" fmla="*/ 80645000 w 222"/>
                <a:gd name="T3" fmla="*/ 0 h 180"/>
                <a:gd name="T4" fmla="*/ 559474688 w 222"/>
                <a:gd name="T5" fmla="*/ 342741250 h 180"/>
                <a:gd name="T6" fmla="*/ 476310325 w 222"/>
                <a:gd name="T7" fmla="*/ 453628125 h 180"/>
                <a:gd name="T8" fmla="*/ 0 w 222"/>
                <a:gd name="T9" fmla="*/ 113407825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2" h="180">
                  <a:moveTo>
                    <a:pt x="0" y="45"/>
                  </a:moveTo>
                  <a:lnTo>
                    <a:pt x="32" y="0"/>
                  </a:lnTo>
                  <a:lnTo>
                    <a:pt x="222" y="136"/>
                  </a:lnTo>
                  <a:lnTo>
                    <a:pt x="189" y="18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4"/>
            <p:cNvSpPr>
              <a:spLocks/>
            </p:cNvSpPr>
            <p:nvPr/>
          </p:nvSpPr>
          <p:spPr bwMode="auto">
            <a:xfrm>
              <a:off x="3886200" y="5561013"/>
              <a:ext cx="169863" cy="365125"/>
            </a:xfrm>
            <a:custGeom>
              <a:avLst/>
              <a:gdLst>
                <a:gd name="T0" fmla="*/ 0 w 107"/>
                <a:gd name="T1" fmla="*/ 35282188 h 230"/>
                <a:gd name="T2" fmla="*/ 131048511 w 107"/>
                <a:gd name="T3" fmla="*/ 0 h 230"/>
                <a:gd name="T4" fmla="*/ 269658306 w 107"/>
                <a:gd name="T5" fmla="*/ 546874700 h 230"/>
                <a:gd name="T6" fmla="*/ 138609796 w 107"/>
                <a:gd name="T7" fmla="*/ 579635938 h 230"/>
                <a:gd name="T8" fmla="*/ 0 w 107"/>
                <a:gd name="T9" fmla="*/ 35282188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230">
                  <a:moveTo>
                    <a:pt x="0" y="14"/>
                  </a:moveTo>
                  <a:lnTo>
                    <a:pt x="52" y="0"/>
                  </a:lnTo>
                  <a:lnTo>
                    <a:pt x="107" y="217"/>
                  </a:lnTo>
                  <a:lnTo>
                    <a:pt x="55" y="23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3" name="Группа 958"/>
          <p:cNvGrpSpPr>
            <a:grpSpLocks/>
          </p:cNvGrpSpPr>
          <p:nvPr/>
        </p:nvGrpSpPr>
        <p:grpSpPr bwMode="auto">
          <a:xfrm>
            <a:off x="6515824" y="6099440"/>
            <a:ext cx="690188" cy="679028"/>
            <a:chOff x="3789363" y="6956425"/>
            <a:chExt cx="1939925" cy="1936750"/>
          </a:xfrm>
        </p:grpSpPr>
        <p:sp>
          <p:nvSpPr>
            <p:cNvPr id="94" name="Freeform 435"/>
            <p:cNvSpPr>
              <a:spLocks noEditPoints="1"/>
            </p:cNvSpPr>
            <p:nvPr/>
          </p:nvSpPr>
          <p:spPr bwMode="auto">
            <a:xfrm>
              <a:off x="4878388" y="6956425"/>
              <a:ext cx="850900" cy="1355725"/>
            </a:xfrm>
            <a:custGeom>
              <a:avLst/>
              <a:gdLst>
                <a:gd name="T0" fmla="*/ 9006924 w 634"/>
                <a:gd name="T1" fmla="*/ 564386435 h 1008"/>
                <a:gd name="T2" fmla="*/ 264786927 w 634"/>
                <a:gd name="T3" fmla="*/ 1050989492 h 1008"/>
                <a:gd name="T4" fmla="*/ 181927520 w 634"/>
                <a:gd name="T5" fmla="*/ 1259016617 h 1008"/>
                <a:gd name="T6" fmla="*/ 181927520 w 634"/>
                <a:gd name="T7" fmla="*/ 1432674498 h 1008"/>
                <a:gd name="T8" fmla="*/ 311619980 w 634"/>
                <a:gd name="T9" fmla="*/ 1649745169 h 1008"/>
                <a:gd name="T10" fmla="*/ 441311098 w 634"/>
                <a:gd name="T11" fmla="*/ 1823403051 h 1008"/>
                <a:gd name="T12" fmla="*/ 830384452 w 634"/>
                <a:gd name="T13" fmla="*/ 1693160649 h 1008"/>
                <a:gd name="T14" fmla="*/ 960076912 w 634"/>
                <a:gd name="T15" fmla="*/ 1519502767 h 1008"/>
                <a:gd name="T16" fmla="*/ 925851674 w 634"/>
                <a:gd name="T17" fmla="*/ 1345844885 h 1008"/>
                <a:gd name="T18" fmla="*/ 960076912 w 634"/>
                <a:gd name="T19" fmla="*/ 1172188348 h 1008"/>
                <a:gd name="T20" fmla="*/ 965480261 w 634"/>
                <a:gd name="T21" fmla="*/ 926172680 h 1008"/>
                <a:gd name="T22" fmla="*/ 571002216 w 634"/>
                <a:gd name="T23" fmla="*/ 0 h 1008"/>
                <a:gd name="T24" fmla="*/ 700693334 w 634"/>
                <a:gd name="T25" fmla="*/ 1736574783 h 1008"/>
                <a:gd name="T26" fmla="*/ 398080278 w 634"/>
                <a:gd name="T27" fmla="*/ 1693160649 h 1008"/>
                <a:gd name="T28" fmla="*/ 743924154 w 634"/>
                <a:gd name="T29" fmla="*/ 1649745169 h 1008"/>
                <a:gd name="T30" fmla="*/ 873615272 w 634"/>
                <a:gd name="T31" fmla="*/ 1519502767 h 1008"/>
                <a:gd name="T32" fmla="*/ 311619980 w 634"/>
                <a:gd name="T33" fmla="*/ 1562916901 h 1008"/>
                <a:gd name="T34" fmla="*/ 268389160 w 634"/>
                <a:gd name="T35" fmla="*/ 1432674498 h 1008"/>
                <a:gd name="T36" fmla="*/ 830384452 w 634"/>
                <a:gd name="T37" fmla="*/ 1389259019 h 1008"/>
                <a:gd name="T38" fmla="*/ 873615272 w 634"/>
                <a:gd name="T39" fmla="*/ 1519502767 h 1008"/>
                <a:gd name="T40" fmla="*/ 830384452 w 634"/>
                <a:gd name="T41" fmla="*/ 1302430751 h 1008"/>
                <a:gd name="T42" fmla="*/ 268389160 w 634"/>
                <a:gd name="T43" fmla="*/ 1259016617 h 1008"/>
                <a:gd name="T44" fmla="*/ 311619980 w 634"/>
                <a:gd name="T45" fmla="*/ 1128772869 h 1008"/>
                <a:gd name="T46" fmla="*/ 873615272 w 634"/>
                <a:gd name="T47" fmla="*/ 1172188348 h 1008"/>
                <a:gd name="T48" fmla="*/ 907839168 w 634"/>
                <a:gd name="T49" fmla="*/ 861050806 h 1008"/>
                <a:gd name="T50" fmla="*/ 614233036 w 634"/>
                <a:gd name="T51" fmla="*/ 1041944601 h 1008"/>
                <a:gd name="T52" fmla="*/ 787154974 w 634"/>
                <a:gd name="T53" fmla="*/ 607800569 h 1008"/>
                <a:gd name="T54" fmla="*/ 614233036 w 634"/>
                <a:gd name="T55" fmla="*/ 520972300 h 1008"/>
                <a:gd name="T56" fmla="*/ 571002216 w 634"/>
                <a:gd name="T57" fmla="*/ 347314419 h 1008"/>
                <a:gd name="T58" fmla="*/ 398080278 w 634"/>
                <a:gd name="T59" fmla="*/ 434144032 h 1008"/>
                <a:gd name="T60" fmla="*/ 527771396 w 634"/>
                <a:gd name="T61" fmla="*/ 1041944601 h 1008"/>
                <a:gd name="T62" fmla="*/ 234165264 w 634"/>
                <a:gd name="T63" fmla="*/ 861050806 h 1008"/>
                <a:gd name="T64" fmla="*/ 571002216 w 634"/>
                <a:gd name="T65" fmla="*/ 86828268 h 1008"/>
                <a:gd name="T66" fmla="*/ 907839168 w 634"/>
                <a:gd name="T67" fmla="*/ 861050806 h 1008"/>
                <a:gd name="T68" fmla="*/ 907839168 w 634"/>
                <a:gd name="T69" fmla="*/ 861050806 h 10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34" h="1008">
                  <a:moveTo>
                    <a:pt x="317" y="0"/>
                  </a:moveTo>
                  <a:cubicBezTo>
                    <a:pt x="146" y="2"/>
                    <a:pt x="7" y="141"/>
                    <a:pt x="5" y="312"/>
                  </a:cubicBezTo>
                  <a:cubicBezTo>
                    <a:pt x="0" y="390"/>
                    <a:pt x="35" y="465"/>
                    <a:pt x="98" y="512"/>
                  </a:cubicBezTo>
                  <a:cubicBezTo>
                    <a:pt x="122" y="528"/>
                    <a:pt x="139" y="553"/>
                    <a:pt x="147" y="581"/>
                  </a:cubicBezTo>
                  <a:cubicBezTo>
                    <a:pt x="119" y="592"/>
                    <a:pt x="101" y="618"/>
                    <a:pt x="101" y="648"/>
                  </a:cubicBezTo>
                  <a:cubicBezTo>
                    <a:pt x="101" y="696"/>
                    <a:pt x="101" y="696"/>
                    <a:pt x="101" y="696"/>
                  </a:cubicBezTo>
                  <a:cubicBezTo>
                    <a:pt x="101" y="714"/>
                    <a:pt x="108" y="731"/>
                    <a:pt x="120" y="744"/>
                  </a:cubicBezTo>
                  <a:cubicBezTo>
                    <a:pt x="108" y="757"/>
                    <a:pt x="101" y="774"/>
                    <a:pt x="101" y="792"/>
                  </a:cubicBezTo>
                  <a:cubicBezTo>
                    <a:pt x="101" y="840"/>
                    <a:pt x="101" y="840"/>
                    <a:pt x="101" y="840"/>
                  </a:cubicBezTo>
                  <a:cubicBezTo>
                    <a:pt x="101" y="880"/>
                    <a:pt x="133" y="912"/>
                    <a:pt x="173" y="912"/>
                  </a:cubicBezTo>
                  <a:cubicBezTo>
                    <a:pt x="173" y="936"/>
                    <a:pt x="173" y="936"/>
                    <a:pt x="173" y="936"/>
                  </a:cubicBezTo>
                  <a:cubicBezTo>
                    <a:pt x="173" y="976"/>
                    <a:pt x="205" y="1008"/>
                    <a:pt x="245" y="1008"/>
                  </a:cubicBezTo>
                  <a:cubicBezTo>
                    <a:pt x="389" y="1008"/>
                    <a:pt x="389" y="1008"/>
                    <a:pt x="389" y="1008"/>
                  </a:cubicBezTo>
                  <a:cubicBezTo>
                    <a:pt x="429" y="1008"/>
                    <a:pt x="461" y="976"/>
                    <a:pt x="461" y="936"/>
                  </a:cubicBezTo>
                  <a:cubicBezTo>
                    <a:pt x="461" y="912"/>
                    <a:pt x="461" y="912"/>
                    <a:pt x="461" y="912"/>
                  </a:cubicBezTo>
                  <a:cubicBezTo>
                    <a:pt x="501" y="912"/>
                    <a:pt x="533" y="880"/>
                    <a:pt x="533" y="840"/>
                  </a:cubicBezTo>
                  <a:cubicBezTo>
                    <a:pt x="533" y="792"/>
                    <a:pt x="533" y="792"/>
                    <a:pt x="533" y="792"/>
                  </a:cubicBezTo>
                  <a:cubicBezTo>
                    <a:pt x="533" y="774"/>
                    <a:pt x="526" y="757"/>
                    <a:pt x="514" y="744"/>
                  </a:cubicBezTo>
                  <a:cubicBezTo>
                    <a:pt x="526" y="731"/>
                    <a:pt x="533" y="714"/>
                    <a:pt x="533" y="696"/>
                  </a:cubicBezTo>
                  <a:cubicBezTo>
                    <a:pt x="533" y="648"/>
                    <a:pt x="533" y="648"/>
                    <a:pt x="533" y="648"/>
                  </a:cubicBezTo>
                  <a:cubicBezTo>
                    <a:pt x="533" y="618"/>
                    <a:pt x="515" y="592"/>
                    <a:pt x="487" y="581"/>
                  </a:cubicBezTo>
                  <a:cubicBezTo>
                    <a:pt x="495" y="553"/>
                    <a:pt x="512" y="528"/>
                    <a:pt x="536" y="512"/>
                  </a:cubicBezTo>
                  <a:cubicBezTo>
                    <a:pt x="599" y="465"/>
                    <a:pt x="634" y="390"/>
                    <a:pt x="629" y="312"/>
                  </a:cubicBezTo>
                  <a:cubicBezTo>
                    <a:pt x="627" y="141"/>
                    <a:pt x="488" y="2"/>
                    <a:pt x="317" y="0"/>
                  </a:cubicBezTo>
                  <a:close/>
                  <a:moveTo>
                    <a:pt x="413" y="936"/>
                  </a:moveTo>
                  <a:cubicBezTo>
                    <a:pt x="413" y="949"/>
                    <a:pt x="402" y="960"/>
                    <a:pt x="389" y="960"/>
                  </a:cubicBezTo>
                  <a:cubicBezTo>
                    <a:pt x="245" y="960"/>
                    <a:pt x="245" y="960"/>
                    <a:pt x="245" y="960"/>
                  </a:cubicBezTo>
                  <a:cubicBezTo>
                    <a:pt x="232" y="960"/>
                    <a:pt x="221" y="949"/>
                    <a:pt x="221" y="936"/>
                  </a:cubicBezTo>
                  <a:cubicBezTo>
                    <a:pt x="221" y="912"/>
                    <a:pt x="221" y="912"/>
                    <a:pt x="221" y="912"/>
                  </a:cubicBezTo>
                  <a:cubicBezTo>
                    <a:pt x="413" y="912"/>
                    <a:pt x="413" y="912"/>
                    <a:pt x="413" y="912"/>
                  </a:cubicBezTo>
                  <a:lnTo>
                    <a:pt x="413" y="936"/>
                  </a:lnTo>
                  <a:close/>
                  <a:moveTo>
                    <a:pt x="485" y="840"/>
                  </a:moveTo>
                  <a:cubicBezTo>
                    <a:pt x="485" y="853"/>
                    <a:pt x="474" y="864"/>
                    <a:pt x="461" y="864"/>
                  </a:cubicBezTo>
                  <a:cubicBezTo>
                    <a:pt x="173" y="864"/>
                    <a:pt x="173" y="864"/>
                    <a:pt x="173" y="864"/>
                  </a:cubicBezTo>
                  <a:cubicBezTo>
                    <a:pt x="160" y="864"/>
                    <a:pt x="149" y="853"/>
                    <a:pt x="149" y="840"/>
                  </a:cubicBezTo>
                  <a:cubicBezTo>
                    <a:pt x="149" y="792"/>
                    <a:pt x="149" y="792"/>
                    <a:pt x="149" y="792"/>
                  </a:cubicBezTo>
                  <a:cubicBezTo>
                    <a:pt x="149" y="779"/>
                    <a:pt x="160" y="768"/>
                    <a:pt x="173" y="768"/>
                  </a:cubicBezTo>
                  <a:cubicBezTo>
                    <a:pt x="461" y="768"/>
                    <a:pt x="461" y="768"/>
                    <a:pt x="461" y="768"/>
                  </a:cubicBezTo>
                  <a:cubicBezTo>
                    <a:pt x="474" y="768"/>
                    <a:pt x="485" y="779"/>
                    <a:pt x="485" y="792"/>
                  </a:cubicBezTo>
                  <a:lnTo>
                    <a:pt x="485" y="840"/>
                  </a:lnTo>
                  <a:close/>
                  <a:moveTo>
                    <a:pt x="485" y="696"/>
                  </a:moveTo>
                  <a:cubicBezTo>
                    <a:pt x="485" y="709"/>
                    <a:pt x="474" y="720"/>
                    <a:pt x="461" y="720"/>
                  </a:cubicBezTo>
                  <a:cubicBezTo>
                    <a:pt x="173" y="720"/>
                    <a:pt x="173" y="720"/>
                    <a:pt x="173" y="720"/>
                  </a:cubicBezTo>
                  <a:cubicBezTo>
                    <a:pt x="160" y="720"/>
                    <a:pt x="149" y="709"/>
                    <a:pt x="149" y="696"/>
                  </a:cubicBezTo>
                  <a:cubicBezTo>
                    <a:pt x="149" y="648"/>
                    <a:pt x="149" y="648"/>
                    <a:pt x="149" y="648"/>
                  </a:cubicBezTo>
                  <a:cubicBezTo>
                    <a:pt x="149" y="635"/>
                    <a:pt x="160" y="624"/>
                    <a:pt x="173" y="624"/>
                  </a:cubicBezTo>
                  <a:cubicBezTo>
                    <a:pt x="461" y="624"/>
                    <a:pt x="461" y="624"/>
                    <a:pt x="461" y="624"/>
                  </a:cubicBezTo>
                  <a:cubicBezTo>
                    <a:pt x="474" y="624"/>
                    <a:pt x="485" y="635"/>
                    <a:pt x="485" y="648"/>
                  </a:cubicBezTo>
                  <a:lnTo>
                    <a:pt x="485" y="696"/>
                  </a:lnTo>
                  <a:close/>
                  <a:moveTo>
                    <a:pt x="504" y="476"/>
                  </a:moveTo>
                  <a:cubicBezTo>
                    <a:pt x="476" y="502"/>
                    <a:pt x="446" y="528"/>
                    <a:pt x="439" y="576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341" y="336"/>
                    <a:pt x="341" y="336"/>
                    <a:pt x="341" y="336"/>
                  </a:cubicBezTo>
                  <a:cubicBezTo>
                    <a:pt x="437" y="336"/>
                    <a:pt x="437" y="336"/>
                    <a:pt x="437" y="336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341" y="288"/>
                    <a:pt x="341" y="288"/>
                    <a:pt x="341" y="288"/>
                  </a:cubicBezTo>
                  <a:cubicBezTo>
                    <a:pt x="341" y="216"/>
                    <a:pt x="341" y="216"/>
                    <a:pt x="341" y="216"/>
                  </a:cubicBezTo>
                  <a:cubicBezTo>
                    <a:pt x="341" y="203"/>
                    <a:pt x="330" y="192"/>
                    <a:pt x="317" y="192"/>
                  </a:cubicBezTo>
                  <a:cubicBezTo>
                    <a:pt x="221" y="192"/>
                    <a:pt x="221" y="192"/>
                    <a:pt x="221" y="192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93" y="576"/>
                    <a:pt x="293" y="576"/>
                    <a:pt x="293" y="576"/>
                  </a:cubicBezTo>
                  <a:cubicBezTo>
                    <a:pt x="195" y="576"/>
                    <a:pt x="195" y="576"/>
                    <a:pt x="195" y="576"/>
                  </a:cubicBezTo>
                  <a:cubicBezTo>
                    <a:pt x="188" y="528"/>
                    <a:pt x="158" y="502"/>
                    <a:pt x="130" y="476"/>
                  </a:cubicBezTo>
                  <a:cubicBezTo>
                    <a:pt x="77" y="438"/>
                    <a:pt x="49" y="376"/>
                    <a:pt x="53" y="312"/>
                  </a:cubicBezTo>
                  <a:cubicBezTo>
                    <a:pt x="53" y="166"/>
                    <a:pt x="171" y="48"/>
                    <a:pt x="317" y="48"/>
                  </a:cubicBezTo>
                  <a:cubicBezTo>
                    <a:pt x="463" y="48"/>
                    <a:pt x="581" y="166"/>
                    <a:pt x="581" y="312"/>
                  </a:cubicBezTo>
                  <a:cubicBezTo>
                    <a:pt x="586" y="376"/>
                    <a:pt x="557" y="438"/>
                    <a:pt x="504" y="476"/>
                  </a:cubicBezTo>
                  <a:close/>
                  <a:moveTo>
                    <a:pt x="504" y="476"/>
                  </a:moveTo>
                  <a:cubicBezTo>
                    <a:pt x="504" y="476"/>
                    <a:pt x="504" y="476"/>
                    <a:pt x="504" y="476"/>
                  </a:cubicBezTo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436"/>
            <p:cNvSpPr>
              <a:spLocks noEditPoints="1"/>
            </p:cNvSpPr>
            <p:nvPr/>
          </p:nvSpPr>
          <p:spPr bwMode="auto">
            <a:xfrm>
              <a:off x="3789363" y="7731125"/>
              <a:ext cx="1160463" cy="1162050"/>
            </a:xfrm>
            <a:custGeom>
              <a:avLst/>
              <a:gdLst>
                <a:gd name="T0" fmla="*/ 1351191272 w 864"/>
                <a:gd name="T1" fmla="*/ 578858261 h 864"/>
                <a:gd name="T2" fmla="*/ 1426959836 w 864"/>
                <a:gd name="T3" fmla="*/ 376258071 h 864"/>
                <a:gd name="T4" fmla="*/ 1239343592 w 864"/>
                <a:gd name="T5" fmla="*/ 137478316 h 864"/>
                <a:gd name="T6" fmla="*/ 1040904419 w 864"/>
                <a:gd name="T7" fmla="*/ 233352821 h 864"/>
                <a:gd name="T8" fmla="*/ 952509105 w 864"/>
                <a:gd name="T9" fmla="*/ 36178221 h 864"/>
                <a:gd name="T10" fmla="*/ 649437538 w 864"/>
                <a:gd name="T11" fmla="*/ 0 h 864"/>
                <a:gd name="T12" fmla="*/ 577277960 w 864"/>
                <a:gd name="T13" fmla="*/ 208027124 h 864"/>
                <a:gd name="T14" fmla="*/ 375231144 w 864"/>
                <a:gd name="T15" fmla="*/ 132051381 h 864"/>
                <a:gd name="T16" fmla="*/ 137103868 w 864"/>
                <a:gd name="T17" fmla="*/ 320181089 h 864"/>
                <a:gd name="T18" fmla="*/ 232715812 w 864"/>
                <a:gd name="T19" fmla="*/ 519163322 h 864"/>
                <a:gd name="T20" fmla="*/ 36080460 w 864"/>
                <a:gd name="T21" fmla="*/ 607800569 h 864"/>
                <a:gd name="T22" fmla="*/ 0 w 864"/>
                <a:gd name="T23" fmla="*/ 911702198 h 864"/>
                <a:gd name="T24" fmla="*/ 207459624 w 864"/>
                <a:gd name="T25" fmla="*/ 984058640 h 864"/>
                <a:gd name="T26" fmla="*/ 131691060 w 864"/>
                <a:gd name="T27" fmla="*/ 1186658830 h 864"/>
                <a:gd name="T28" fmla="*/ 319307304 w 864"/>
                <a:gd name="T29" fmla="*/ 1425438585 h 864"/>
                <a:gd name="T30" fmla="*/ 517746477 w 864"/>
                <a:gd name="T31" fmla="*/ 1329564080 h 864"/>
                <a:gd name="T32" fmla="*/ 606141791 w 864"/>
                <a:gd name="T33" fmla="*/ 1526738680 h 864"/>
                <a:gd name="T34" fmla="*/ 909213359 w 864"/>
                <a:gd name="T35" fmla="*/ 1562916901 h 864"/>
                <a:gd name="T36" fmla="*/ 981372936 w 864"/>
                <a:gd name="T37" fmla="*/ 1354889777 h 864"/>
                <a:gd name="T38" fmla="*/ 1183419752 w 864"/>
                <a:gd name="T39" fmla="*/ 1430865520 h 864"/>
                <a:gd name="T40" fmla="*/ 1421547028 w 864"/>
                <a:gd name="T41" fmla="*/ 1242735812 h 864"/>
                <a:gd name="T42" fmla="*/ 1325935085 w 864"/>
                <a:gd name="T43" fmla="*/ 1043753579 h 864"/>
                <a:gd name="T44" fmla="*/ 1522570436 w 864"/>
                <a:gd name="T45" fmla="*/ 955116332 h 864"/>
                <a:gd name="T46" fmla="*/ 1558650896 w 864"/>
                <a:gd name="T47" fmla="*/ 651216048 h 864"/>
                <a:gd name="T48" fmla="*/ 1472059404 w 864"/>
                <a:gd name="T49" fmla="*/ 875522632 h 864"/>
                <a:gd name="T50" fmla="*/ 1277227874 w 864"/>
                <a:gd name="T51" fmla="*/ 931599614 h 864"/>
                <a:gd name="T52" fmla="*/ 1239343592 w 864"/>
                <a:gd name="T53" fmla="*/ 1072695887 h 864"/>
                <a:gd name="T54" fmla="*/ 1203264475 w 864"/>
                <a:gd name="T55" fmla="*/ 1338608972 h 864"/>
                <a:gd name="T56" fmla="*/ 1024668682 w 864"/>
                <a:gd name="T57" fmla="*/ 1240926834 h 864"/>
                <a:gd name="T58" fmla="*/ 898389086 w 864"/>
                <a:gd name="T59" fmla="*/ 1315093599 h 864"/>
                <a:gd name="T60" fmla="*/ 685517998 w 864"/>
                <a:gd name="T61" fmla="*/ 1476088633 h 864"/>
                <a:gd name="T62" fmla="*/ 629594158 w 864"/>
                <a:gd name="T63" fmla="*/ 1280723011 h 864"/>
                <a:gd name="T64" fmla="*/ 488882646 w 864"/>
                <a:gd name="T65" fmla="*/ 1242735812 h 864"/>
                <a:gd name="T66" fmla="*/ 223695361 w 864"/>
                <a:gd name="T67" fmla="*/ 1206557591 h 864"/>
                <a:gd name="T68" fmla="*/ 321111126 w 864"/>
                <a:gd name="T69" fmla="*/ 1027472774 h 864"/>
                <a:gd name="T70" fmla="*/ 247147727 w 864"/>
                <a:gd name="T71" fmla="*/ 900848328 h 864"/>
                <a:gd name="T72" fmla="*/ 86591493 w 864"/>
                <a:gd name="T73" fmla="*/ 687394269 h 864"/>
                <a:gd name="T74" fmla="*/ 281423023 w 864"/>
                <a:gd name="T75" fmla="*/ 631317287 h 864"/>
                <a:gd name="T76" fmla="*/ 319307304 w 864"/>
                <a:gd name="T77" fmla="*/ 490221014 h 864"/>
                <a:gd name="T78" fmla="*/ 355386421 w 864"/>
                <a:gd name="T79" fmla="*/ 224307929 h 864"/>
                <a:gd name="T80" fmla="*/ 533982214 w 864"/>
                <a:gd name="T81" fmla="*/ 321990067 h 864"/>
                <a:gd name="T82" fmla="*/ 660261810 w 864"/>
                <a:gd name="T83" fmla="*/ 247823302 h 864"/>
                <a:gd name="T84" fmla="*/ 873132898 w 864"/>
                <a:gd name="T85" fmla="*/ 86828268 h 864"/>
                <a:gd name="T86" fmla="*/ 929056739 w 864"/>
                <a:gd name="T87" fmla="*/ 282193890 h 864"/>
                <a:gd name="T88" fmla="*/ 1069768250 w 864"/>
                <a:gd name="T89" fmla="*/ 320181089 h 864"/>
                <a:gd name="T90" fmla="*/ 1334955535 w 864"/>
                <a:gd name="T91" fmla="*/ 356359310 h 864"/>
                <a:gd name="T92" fmla="*/ 1237539771 w 864"/>
                <a:gd name="T93" fmla="*/ 535444127 h 864"/>
                <a:gd name="T94" fmla="*/ 1311503169 w 864"/>
                <a:gd name="T95" fmla="*/ 662068573 h 864"/>
                <a:gd name="T96" fmla="*/ 1472059404 w 864"/>
                <a:gd name="T97" fmla="*/ 875522632 h 864"/>
                <a:gd name="T98" fmla="*/ 1472059404 w 864"/>
                <a:gd name="T99" fmla="*/ 875522632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64" h="864">
                  <a:moveTo>
                    <a:pt x="844" y="336"/>
                  </a:moveTo>
                  <a:cubicBezTo>
                    <a:pt x="749" y="320"/>
                    <a:pt x="749" y="320"/>
                    <a:pt x="749" y="320"/>
                  </a:cubicBezTo>
                  <a:cubicBezTo>
                    <a:pt x="745" y="309"/>
                    <a:pt x="740" y="298"/>
                    <a:pt x="735" y="287"/>
                  </a:cubicBezTo>
                  <a:cubicBezTo>
                    <a:pt x="791" y="208"/>
                    <a:pt x="791" y="208"/>
                    <a:pt x="791" y="208"/>
                  </a:cubicBezTo>
                  <a:cubicBezTo>
                    <a:pt x="798" y="199"/>
                    <a:pt x="797" y="186"/>
                    <a:pt x="788" y="177"/>
                  </a:cubicBezTo>
                  <a:cubicBezTo>
                    <a:pt x="687" y="76"/>
                    <a:pt x="687" y="76"/>
                    <a:pt x="687" y="76"/>
                  </a:cubicBezTo>
                  <a:cubicBezTo>
                    <a:pt x="678" y="67"/>
                    <a:pt x="665" y="66"/>
                    <a:pt x="656" y="73"/>
                  </a:cubicBezTo>
                  <a:cubicBezTo>
                    <a:pt x="577" y="129"/>
                    <a:pt x="577" y="129"/>
                    <a:pt x="577" y="129"/>
                  </a:cubicBezTo>
                  <a:cubicBezTo>
                    <a:pt x="566" y="124"/>
                    <a:pt x="555" y="119"/>
                    <a:pt x="544" y="115"/>
                  </a:cubicBezTo>
                  <a:cubicBezTo>
                    <a:pt x="528" y="20"/>
                    <a:pt x="528" y="20"/>
                    <a:pt x="528" y="20"/>
                  </a:cubicBezTo>
                  <a:cubicBezTo>
                    <a:pt x="526" y="9"/>
                    <a:pt x="516" y="0"/>
                    <a:pt x="504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48" y="0"/>
                    <a:pt x="338" y="9"/>
                    <a:pt x="336" y="20"/>
                  </a:cubicBezTo>
                  <a:cubicBezTo>
                    <a:pt x="320" y="115"/>
                    <a:pt x="320" y="115"/>
                    <a:pt x="320" y="115"/>
                  </a:cubicBezTo>
                  <a:cubicBezTo>
                    <a:pt x="309" y="119"/>
                    <a:pt x="298" y="124"/>
                    <a:pt x="287" y="129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199" y="66"/>
                    <a:pt x="186" y="67"/>
                    <a:pt x="177" y="76"/>
                  </a:cubicBezTo>
                  <a:cubicBezTo>
                    <a:pt x="76" y="177"/>
                    <a:pt x="76" y="177"/>
                    <a:pt x="76" y="177"/>
                  </a:cubicBezTo>
                  <a:cubicBezTo>
                    <a:pt x="67" y="186"/>
                    <a:pt x="66" y="199"/>
                    <a:pt x="73" y="208"/>
                  </a:cubicBezTo>
                  <a:cubicBezTo>
                    <a:pt x="129" y="287"/>
                    <a:pt x="129" y="287"/>
                    <a:pt x="129" y="287"/>
                  </a:cubicBezTo>
                  <a:cubicBezTo>
                    <a:pt x="124" y="298"/>
                    <a:pt x="119" y="309"/>
                    <a:pt x="115" y="320"/>
                  </a:cubicBezTo>
                  <a:cubicBezTo>
                    <a:pt x="20" y="336"/>
                    <a:pt x="20" y="336"/>
                    <a:pt x="20" y="336"/>
                  </a:cubicBezTo>
                  <a:cubicBezTo>
                    <a:pt x="9" y="338"/>
                    <a:pt x="0" y="348"/>
                    <a:pt x="0" y="360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6"/>
                    <a:pt x="9" y="526"/>
                    <a:pt x="20" y="528"/>
                  </a:cubicBezTo>
                  <a:cubicBezTo>
                    <a:pt x="115" y="544"/>
                    <a:pt x="115" y="544"/>
                    <a:pt x="115" y="544"/>
                  </a:cubicBezTo>
                  <a:cubicBezTo>
                    <a:pt x="119" y="555"/>
                    <a:pt x="124" y="566"/>
                    <a:pt x="129" y="577"/>
                  </a:cubicBezTo>
                  <a:cubicBezTo>
                    <a:pt x="73" y="656"/>
                    <a:pt x="73" y="656"/>
                    <a:pt x="73" y="656"/>
                  </a:cubicBezTo>
                  <a:cubicBezTo>
                    <a:pt x="66" y="665"/>
                    <a:pt x="67" y="678"/>
                    <a:pt x="76" y="687"/>
                  </a:cubicBezTo>
                  <a:cubicBezTo>
                    <a:pt x="177" y="788"/>
                    <a:pt x="177" y="788"/>
                    <a:pt x="177" y="788"/>
                  </a:cubicBezTo>
                  <a:cubicBezTo>
                    <a:pt x="186" y="797"/>
                    <a:pt x="199" y="798"/>
                    <a:pt x="208" y="791"/>
                  </a:cubicBezTo>
                  <a:cubicBezTo>
                    <a:pt x="287" y="735"/>
                    <a:pt x="287" y="735"/>
                    <a:pt x="287" y="735"/>
                  </a:cubicBezTo>
                  <a:cubicBezTo>
                    <a:pt x="298" y="740"/>
                    <a:pt x="309" y="745"/>
                    <a:pt x="320" y="749"/>
                  </a:cubicBezTo>
                  <a:cubicBezTo>
                    <a:pt x="336" y="844"/>
                    <a:pt x="336" y="844"/>
                    <a:pt x="336" y="844"/>
                  </a:cubicBezTo>
                  <a:cubicBezTo>
                    <a:pt x="338" y="855"/>
                    <a:pt x="348" y="864"/>
                    <a:pt x="360" y="864"/>
                  </a:cubicBezTo>
                  <a:cubicBezTo>
                    <a:pt x="504" y="864"/>
                    <a:pt x="504" y="864"/>
                    <a:pt x="504" y="864"/>
                  </a:cubicBezTo>
                  <a:cubicBezTo>
                    <a:pt x="516" y="864"/>
                    <a:pt x="526" y="855"/>
                    <a:pt x="528" y="844"/>
                  </a:cubicBezTo>
                  <a:cubicBezTo>
                    <a:pt x="544" y="749"/>
                    <a:pt x="544" y="749"/>
                    <a:pt x="544" y="749"/>
                  </a:cubicBezTo>
                  <a:cubicBezTo>
                    <a:pt x="555" y="745"/>
                    <a:pt x="566" y="740"/>
                    <a:pt x="577" y="735"/>
                  </a:cubicBezTo>
                  <a:cubicBezTo>
                    <a:pt x="656" y="791"/>
                    <a:pt x="656" y="791"/>
                    <a:pt x="656" y="791"/>
                  </a:cubicBezTo>
                  <a:cubicBezTo>
                    <a:pt x="665" y="798"/>
                    <a:pt x="678" y="797"/>
                    <a:pt x="687" y="788"/>
                  </a:cubicBezTo>
                  <a:cubicBezTo>
                    <a:pt x="788" y="687"/>
                    <a:pt x="788" y="687"/>
                    <a:pt x="788" y="687"/>
                  </a:cubicBezTo>
                  <a:cubicBezTo>
                    <a:pt x="797" y="678"/>
                    <a:pt x="798" y="665"/>
                    <a:pt x="791" y="656"/>
                  </a:cubicBezTo>
                  <a:cubicBezTo>
                    <a:pt x="735" y="577"/>
                    <a:pt x="735" y="577"/>
                    <a:pt x="735" y="577"/>
                  </a:cubicBezTo>
                  <a:cubicBezTo>
                    <a:pt x="740" y="566"/>
                    <a:pt x="745" y="555"/>
                    <a:pt x="749" y="544"/>
                  </a:cubicBezTo>
                  <a:cubicBezTo>
                    <a:pt x="844" y="528"/>
                    <a:pt x="844" y="528"/>
                    <a:pt x="844" y="528"/>
                  </a:cubicBezTo>
                  <a:cubicBezTo>
                    <a:pt x="855" y="526"/>
                    <a:pt x="864" y="516"/>
                    <a:pt x="864" y="504"/>
                  </a:cubicBezTo>
                  <a:cubicBezTo>
                    <a:pt x="864" y="360"/>
                    <a:pt x="864" y="360"/>
                    <a:pt x="864" y="360"/>
                  </a:cubicBezTo>
                  <a:cubicBezTo>
                    <a:pt x="864" y="348"/>
                    <a:pt x="855" y="338"/>
                    <a:pt x="844" y="336"/>
                  </a:cubicBezTo>
                  <a:close/>
                  <a:moveTo>
                    <a:pt x="816" y="484"/>
                  </a:moveTo>
                  <a:cubicBezTo>
                    <a:pt x="727" y="498"/>
                    <a:pt x="727" y="498"/>
                    <a:pt x="727" y="498"/>
                  </a:cubicBezTo>
                  <a:cubicBezTo>
                    <a:pt x="718" y="500"/>
                    <a:pt x="710" y="507"/>
                    <a:pt x="708" y="515"/>
                  </a:cubicBezTo>
                  <a:cubicBezTo>
                    <a:pt x="702" y="534"/>
                    <a:pt x="695" y="551"/>
                    <a:pt x="686" y="568"/>
                  </a:cubicBezTo>
                  <a:cubicBezTo>
                    <a:pt x="682" y="576"/>
                    <a:pt x="682" y="586"/>
                    <a:pt x="687" y="593"/>
                  </a:cubicBezTo>
                  <a:cubicBezTo>
                    <a:pt x="740" y="667"/>
                    <a:pt x="740" y="667"/>
                    <a:pt x="740" y="667"/>
                  </a:cubicBezTo>
                  <a:cubicBezTo>
                    <a:pt x="667" y="740"/>
                    <a:pt x="667" y="740"/>
                    <a:pt x="667" y="740"/>
                  </a:cubicBezTo>
                  <a:cubicBezTo>
                    <a:pt x="593" y="687"/>
                    <a:pt x="593" y="687"/>
                    <a:pt x="593" y="687"/>
                  </a:cubicBezTo>
                  <a:cubicBezTo>
                    <a:pt x="586" y="682"/>
                    <a:pt x="576" y="682"/>
                    <a:pt x="568" y="686"/>
                  </a:cubicBezTo>
                  <a:cubicBezTo>
                    <a:pt x="551" y="695"/>
                    <a:pt x="534" y="702"/>
                    <a:pt x="515" y="708"/>
                  </a:cubicBezTo>
                  <a:cubicBezTo>
                    <a:pt x="507" y="710"/>
                    <a:pt x="500" y="718"/>
                    <a:pt x="498" y="727"/>
                  </a:cubicBezTo>
                  <a:cubicBezTo>
                    <a:pt x="484" y="816"/>
                    <a:pt x="484" y="816"/>
                    <a:pt x="484" y="816"/>
                  </a:cubicBezTo>
                  <a:cubicBezTo>
                    <a:pt x="380" y="816"/>
                    <a:pt x="380" y="816"/>
                    <a:pt x="380" y="816"/>
                  </a:cubicBezTo>
                  <a:cubicBezTo>
                    <a:pt x="366" y="727"/>
                    <a:pt x="366" y="727"/>
                    <a:pt x="366" y="727"/>
                  </a:cubicBezTo>
                  <a:cubicBezTo>
                    <a:pt x="364" y="718"/>
                    <a:pt x="357" y="710"/>
                    <a:pt x="349" y="708"/>
                  </a:cubicBezTo>
                  <a:cubicBezTo>
                    <a:pt x="330" y="702"/>
                    <a:pt x="313" y="695"/>
                    <a:pt x="296" y="686"/>
                  </a:cubicBezTo>
                  <a:cubicBezTo>
                    <a:pt x="288" y="682"/>
                    <a:pt x="278" y="682"/>
                    <a:pt x="271" y="687"/>
                  </a:cubicBezTo>
                  <a:cubicBezTo>
                    <a:pt x="197" y="740"/>
                    <a:pt x="197" y="740"/>
                    <a:pt x="197" y="740"/>
                  </a:cubicBezTo>
                  <a:cubicBezTo>
                    <a:pt x="124" y="667"/>
                    <a:pt x="124" y="667"/>
                    <a:pt x="124" y="667"/>
                  </a:cubicBezTo>
                  <a:cubicBezTo>
                    <a:pt x="177" y="593"/>
                    <a:pt x="177" y="593"/>
                    <a:pt x="177" y="593"/>
                  </a:cubicBezTo>
                  <a:cubicBezTo>
                    <a:pt x="182" y="586"/>
                    <a:pt x="182" y="576"/>
                    <a:pt x="178" y="568"/>
                  </a:cubicBezTo>
                  <a:cubicBezTo>
                    <a:pt x="169" y="551"/>
                    <a:pt x="162" y="534"/>
                    <a:pt x="156" y="515"/>
                  </a:cubicBezTo>
                  <a:cubicBezTo>
                    <a:pt x="154" y="507"/>
                    <a:pt x="146" y="500"/>
                    <a:pt x="137" y="498"/>
                  </a:cubicBezTo>
                  <a:cubicBezTo>
                    <a:pt x="48" y="484"/>
                    <a:pt x="48" y="484"/>
                    <a:pt x="48" y="484"/>
                  </a:cubicBezTo>
                  <a:cubicBezTo>
                    <a:pt x="48" y="380"/>
                    <a:pt x="48" y="380"/>
                    <a:pt x="48" y="380"/>
                  </a:cubicBezTo>
                  <a:cubicBezTo>
                    <a:pt x="137" y="366"/>
                    <a:pt x="137" y="366"/>
                    <a:pt x="137" y="366"/>
                  </a:cubicBezTo>
                  <a:cubicBezTo>
                    <a:pt x="146" y="364"/>
                    <a:pt x="154" y="357"/>
                    <a:pt x="156" y="349"/>
                  </a:cubicBezTo>
                  <a:cubicBezTo>
                    <a:pt x="162" y="330"/>
                    <a:pt x="169" y="313"/>
                    <a:pt x="178" y="296"/>
                  </a:cubicBezTo>
                  <a:cubicBezTo>
                    <a:pt x="182" y="288"/>
                    <a:pt x="182" y="278"/>
                    <a:pt x="177" y="271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78" y="182"/>
                    <a:pt x="288" y="182"/>
                    <a:pt x="296" y="178"/>
                  </a:cubicBezTo>
                  <a:cubicBezTo>
                    <a:pt x="313" y="169"/>
                    <a:pt x="330" y="162"/>
                    <a:pt x="349" y="156"/>
                  </a:cubicBezTo>
                  <a:cubicBezTo>
                    <a:pt x="357" y="154"/>
                    <a:pt x="364" y="146"/>
                    <a:pt x="366" y="137"/>
                  </a:cubicBezTo>
                  <a:cubicBezTo>
                    <a:pt x="380" y="48"/>
                    <a:pt x="380" y="48"/>
                    <a:pt x="380" y="48"/>
                  </a:cubicBezTo>
                  <a:cubicBezTo>
                    <a:pt x="484" y="48"/>
                    <a:pt x="484" y="48"/>
                    <a:pt x="484" y="48"/>
                  </a:cubicBezTo>
                  <a:cubicBezTo>
                    <a:pt x="498" y="137"/>
                    <a:pt x="498" y="137"/>
                    <a:pt x="498" y="137"/>
                  </a:cubicBezTo>
                  <a:cubicBezTo>
                    <a:pt x="500" y="146"/>
                    <a:pt x="507" y="154"/>
                    <a:pt x="515" y="156"/>
                  </a:cubicBezTo>
                  <a:cubicBezTo>
                    <a:pt x="534" y="162"/>
                    <a:pt x="551" y="169"/>
                    <a:pt x="568" y="178"/>
                  </a:cubicBezTo>
                  <a:cubicBezTo>
                    <a:pt x="576" y="182"/>
                    <a:pt x="586" y="182"/>
                    <a:pt x="593" y="177"/>
                  </a:cubicBezTo>
                  <a:cubicBezTo>
                    <a:pt x="667" y="124"/>
                    <a:pt x="667" y="124"/>
                    <a:pt x="667" y="124"/>
                  </a:cubicBezTo>
                  <a:cubicBezTo>
                    <a:pt x="740" y="197"/>
                    <a:pt x="740" y="197"/>
                    <a:pt x="740" y="197"/>
                  </a:cubicBezTo>
                  <a:cubicBezTo>
                    <a:pt x="687" y="271"/>
                    <a:pt x="687" y="271"/>
                    <a:pt x="687" y="271"/>
                  </a:cubicBezTo>
                  <a:cubicBezTo>
                    <a:pt x="682" y="278"/>
                    <a:pt x="682" y="288"/>
                    <a:pt x="686" y="296"/>
                  </a:cubicBezTo>
                  <a:cubicBezTo>
                    <a:pt x="695" y="313"/>
                    <a:pt x="702" y="330"/>
                    <a:pt x="708" y="349"/>
                  </a:cubicBezTo>
                  <a:cubicBezTo>
                    <a:pt x="710" y="357"/>
                    <a:pt x="718" y="364"/>
                    <a:pt x="727" y="366"/>
                  </a:cubicBezTo>
                  <a:cubicBezTo>
                    <a:pt x="816" y="380"/>
                    <a:pt x="816" y="380"/>
                    <a:pt x="816" y="380"/>
                  </a:cubicBezTo>
                  <a:lnTo>
                    <a:pt x="816" y="484"/>
                  </a:lnTo>
                  <a:close/>
                  <a:moveTo>
                    <a:pt x="816" y="484"/>
                  </a:moveTo>
                  <a:cubicBezTo>
                    <a:pt x="816" y="484"/>
                    <a:pt x="816" y="484"/>
                    <a:pt x="816" y="484"/>
                  </a:cubicBezTo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Rectangle 437"/>
            <p:cNvSpPr>
              <a:spLocks noChangeArrowheads="1"/>
            </p:cNvSpPr>
            <p:nvPr/>
          </p:nvSpPr>
          <p:spPr bwMode="auto">
            <a:xfrm>
              <a:off x="5529263" y="7343775"/>
              <a:ext cx="65088" cy="65088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7" name="Rectangle 438"/>
            <p:cNvSpPr>
              <a:spLocks noChangeArrowheads="1"/>
            </p:cNvSpPr>
            <p:nvPr/>
          </p:nvSpPr>
          <p:spPr bwMode="auto">
            <a:xfrm>
              <a:off x="5045075" y="7215188"/>
              <a:ext cx="65088" cy="63500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8" name="Freeform 439"/>
            <p:cNvSpPr>
              <a:spLocks noEditPoints="1"/>
            </p:cNvSpPr>
            <p:nvPr/>
          </p:nvSpPr>
          <p:spPr bwMode="auto">
            <a:xfrm>
              <a:off x="4337050" y="7215188"/>
              <a:ext cx="515938" cy="322263"/>
            </a:xfrm>
            <a:custGeom>
              <a:avLst/>
              <a:gdLst>
                <a:gd name="T0" fmla="*/ 86650712 w 384"/>
                <a:gd name="T1" fmla="*/ 86545071 h 240"/>
                <a:gd name="T2" fmla="*/ 693208385 w 384"/>
                <a:gd name="T3" fmla="*/ 86545071 h 240"/>
                <a:gd name="T4" fmla="*/ 693208385 w 384"/>
                <a:gd name="T5" fmla="*/ 0 h 240"/>
                <a:gd name="T6" fmla="*/ 43325356 w 384"/>
                <a:gd name="T7" fmla="*/ 0 h 240"/>
                <a:gd name="T8" fmla="*/ 0 w 384"/>
                <a:gd name="T9" fmla="*/ 43271864 h 240"/>
                <a:gd name="T10" fmla="*/ 0 w 384"/>
                <a:gd name="T11" fmla="*/ 432722672 h 240"/>
                <a:gd name="T12" fmla="*/ 86650712 w 384"/>
                <a:gd name="T13" fmla="*/ 432722672 h 240"/>
                <a:gd name="T14" fmla="*/ 86650712 w 384"/>
                <a:gd name="T15" fmla="*/ 86545071 h 240"/>
                <a:gd name="T16" fmla="*/ 86650712 w 384"/>
                <a:gd name="T17" fmla="*/ 86545071 h 240"/>
                <a:gd name="T18" fmla="*/ 86650712 w 384"/>
                <a:gd name="T19" fmla="*/ 86545071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4" h="240">
                  <a:moveTo>
                    <a:pt x="48" y="48"/>
                  </a:moveTo>
                  <a:cubicBezTo>
                    <a:pt x="384" y="48"/>
                    <a:pt x="384" y="48"/>
                    <a:pt x="384" y="48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48" y="240"/>
                    <a:pt x="48" y="240"/>
                    <a:pt x="48" y="240"/>
                  </a:cubicBezTo>
                  <a:lnTo>
                    <a:pt x="48" y="48"/>
                  </a:lnTo>
                  <a:close/>
                  <a:moveTo>
                    <a:pt x="48" y="48"/>
                  </a:moveTo>
                  <a:cubicBezTo>
                    <a:pt x="48" y="48"/>
                    <a:pt x="48" y="48"/>
                    <a:pt x="48" y="48"/>
                  </a:cubicBezTo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Rectangle 440"/>
            <p:cNvSpPr>
              <a:spLocks noChangeArrowheads="1"/>
            </p:cNvSpPr>
            <p:nvPr/>
          </p:nvSpPr>
          <p:spPr bwMode="auto">
            <a:xfrm>
              <a:off x="4337050" y="7602538"/>
              <a:ext cx="63500" cy="63500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0" name="Rectangle 441"/>
            <p:cNvSpPr>
              <a:spLocks noChangeArrowheads="1"/>
            </p:cNvSpPr>
            <p:nvPr/>
          </p:nvSpPr>
          <p:spPr bwMode="auto">
            <a:xfrm>
              <a:off x="5272088" y="8377238"/>
              <a:ext cx="63500" cy="63500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1" name="Freeform 442"/>
            <p:cNvSpPr>
              <a:spLocks noEditPoints="1"/>
            </p:cNvSpPr>
            <p:nvPr/>
          </p:nvSpPr>
          <p:spPr bwMode="auto">
            <a:xfrm>
              <a:off x="4852988" y="8505825"/>
              <a:ext cx="482600" cy="258763"/>
            </a:xfrm>
            <a:custGeom>
              <a:avLst/>
              <a:gdLst>
                <a:gd name="T0" fmla="*/ 560691383 w 360"/>
                <a:gd name="T1" fmla="*/ 261555484 h 192"/>
                <a:gd name="T2" fmla="*/ 0 w 360"/>
                <a:gd name="T3" fmla="*/ 261555484 h 192"/>
                <a:gd name="T4" fmla="*/ 0 w 360"/>
                <a:gd name="T5" fmla="*/ 348741095 h 192"/>
                <a:gd name="T6" fmla="*/ 603822417 w 360"/>
                <a:gd name="T7" fmla="*/ 348741095 h 192"/>
                <a:gd name="T8" fmla="*/ 646952111 w 360"/>
                <a:gd name="T9" fmla="*/ 305148963 h 192"/>
                <a:gd name="T10" fmla="*/ 646952111 w 360"/>
                <a:gd name="T11" fmla="*/ 0 h 192"/>
                <a:gd name="T12" fmla="*/ 560691383 w 360"/>
                <a:gd name="T13" fmla="*/ 0 h 192"/>
                <a:gd name="T14" fmla="*/ 560691383 w 360"/>
                <a:gd name="T15" fmla="*/ 261555484 h 192"/>
                <a:gd name="T16" fmla="*/ 560691383 w 360"/>
                <a:gd name="T17" fmla="*/ 261555484 h 192"/>
                <a:gd name="T18" fmla="*/ 560691383 w 360"/>
                <a:gd name="T19" fmla="*/ 261555484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" h="192">
                  <a:moveTo>
                    <a:pt x="312" y="144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336" y="192"/>
                    <a:pt x="336" y="192"/>
                    <a:pt x="336" y="192"/>
                  </a:cubicBezTo>
                  <a:cubicBezTo>
                    <a:pt x="349" y="192"/>
                    <a:pt x="360" y="181"/>
                    <a:pt x="360" y="16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12" y="0"/>
                    <a:pt x="312" y="0"/>
                    <a:pt x="312" y="0"/>
                  </a:cubicBezTo>
                  <a:lnTo>
                    <a:pt x="312" y="144"/>
                  </a:lnTo>
                  <a:close/>
                  <a:moveTo>
                    <a:pt x="312" y="144"/>
                  </a:moveTo>
                  <a:cubicBezTo>
                    <a:pt x="312" y="144"/>
                    <a:pt x="312" y="144"/>
                    <a:pt x="312" y="144"/>
                  </a:cubicBezTo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443"/>
            <p:cNvSpPr>
              <a:spLocks noEditPoints="1"/>
            </p:cNvSpPr>
            <p:nvPr/>
          </p:nvSpPr>
          <p:spPr bwMode="auto">
            <a:xfrm>
              <a:off x="4173538" y="8021638"/>
              <a:ext cx="392113" cy="387350"/>
            </a:xfrm>
            <a:custGeom>
              <a:avLst/>
              <a:gdLst>
                <a:gd name="T0" fmla="*/ 263275680 w 292"/>
                <a:gd name="T1" fmla="*/ 0 h 288"/>
                <a:gd name="T2" fmla="*/ 3606902 w 292"/>
                <a:gd name="T3" fmla="*/ 217072016 h 288"/>
                <a:gd name="T4" fmla="*/ 99179075 w 292"/>
                <a:gd name="T5" fmla="*/ 426908119 h 288"/>
                <a:gd name="T6" fmla="*/ 133440620 w 292"/>
                <a:gd name="T7" fmla="*/ 477558166 h 288"/>
                <a:gd name="T8" fmla="*/ 176719421 w 292"/>
                <a:gd name="T9" fmla="*/ 520972300 h 288"/>
                <a:gd name="T10" fmla="*/ 349830596 w 292"/>
                <a:gd name="T11" fmla="*/ 520972300 h 288"/>
                <a:gd name="T12" fmla="*/ 393109397 w 292"/>
                <a:gd name="T13" fmla="*/ 477558166 h 288"/>
                <a:gd name="T14" fmla="*/ 427370942 w 292"/>
                <a:gd name="T15" fmla="*/ 426908119 h 288"/>
                <a:gd name="T16" fmla="*/ 522943114 w 292"/>
                <a:gd name="T17" fmla="*/ 217072016 h 288"/>
                <a:gd name="T18" fmla="*/ 263275680 w 292"/>
                <a:gd name="T19" fmla="*/ 0 h 288"/>
                <a:gd name="T20" fmla="*/ 367863765 w 292"/>
                <a:gd name="T21" fmla="*/ 363595223 h 288"/>
                <a:gd name="T22" fmla="*/ 313765600 w 292"/>
                <a:gd name="T23" fmla="*/ 434144032 h 288"/>
                <a:gd name="T24" fmla="*/ 212784417 w 292"/>
                <a:gd name="T25" fmla="*/ 434144032 h 288"/>
                <a:gd name="T26" fmla="*/ 158686251 w 292"/>
                <a:gd name="T27" fmla="*/ 363595223 h 288"/>
                <a:gd name="T28" fmla="*/ 90163162 w 292"/>
                <a:gd name="T29" fmla="*/ 217072016 h 288"/>
                <a:gd name="T30" fmla="*/ 263275680 w 292"/>
                <a:gd name="T31" fmla="*/ 86828268 h 288"/>
                <a:gd name="T32" fmla="*/ 436386855 w 292"/>
                <a:gd name="T33" fmla="*/ 217072016 h 288"/>
                <a:gd name="T34" fmla="*/ 367863765 w 292"/>
                <a:gd name="T35" fmla="*/ 363595223 h 288"/>
                <a:gd name="T36" fmla="*/ 367863765 w 292"/>
                <a:gd name="T37" fmla="*/ 363595223 h 288"/>
                <a:gd name="T38" fmla="*/ 367863765 w 292"/>
                <a:gd name="T39" fmla="*/ 363595223 h 2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92" h="288">
                  <a:moveTo>
                    <a:pt x="146" y="0"/>
                  </a:moveTo>
                  <a:cubicBezTo>
                    <a:pt x="74" y="0"/>
                    <a:pt x="2" y="41"/>
                    <a:pt x="2" y="120"/>
                  </a:cubicBezTo>
                  <a:cubicBezTo>
                    <a:pt x="0" y="165"/>
                    <a:pt x="20" y="208"/>
                    <a:pt x="55" y="236"/>
                  </a:cubicBezTo>
                  <a:cubicBezTo>
                    <a:pt x="69" y="250"/>
                    <a:pt x="74" y="255"/>
                    <a:pt x="74" y="264"/>
                  </a:cubicBezTo>
                  <a:cubicBezTo>
                    <a:pt x="74" y="277"/>
                    <a:pt x="85" y="288"/>
                    <a:pt x="98" y="288"/>
                  </a:cubicBezTo>
                  <a:cubicBezTo>
                    <a:pt x="194" y="288"/>
                    <a:pt x="194" y="288"/>
                    <a:pt x="194" y="288"/>
                  </a:cubicBezTo>
                  <a:cubicBezTo>
                    <a:pt x="207" y="288"/>
                    <a:pt x="218" y="277"/>
                    <a:pt x="218" y="264"/>
                  </a:cubicBezTo>
                  <a:cubicBezTo>
                    <a:pt x="218" y="255"/>
                    <a:pt x="223" y="250"/>
                    <a:pt x="237" y="236"/>
                  </a:cubicBezTo>
                  <a:cubicBezTo>
                    <a:pt x="272" y="208"/>
                    <a:pt x="292" y="165"/>
                    <a:pt x="290" y="120"/>
                  </a:cubicBezTo>
                  <a:cubicBezTo>
                    <a:pt x="290" y="41"/>
                    <a:pt x="218" y="0"/>
                    <a:pt x="146" y="0"/>
                  </a:cubicBezTo>
                  <a:close/>
                  <a:moveTo>
                    <a:pt x="204" y="201"/>
                  </a:moveTo>
                  <a:cubicBezTo>
                    <a:pt x="192" y="212"/>
                    <a:pt x="181" y="225"/>
                    <a:pt x="174" y="240"/>
                  </a:cubicBezTo>
                  <a:cubicBezTo>
                    <a:pt x="118" y="240"/>
                    <a:pt x="118" y="240"/>
                    <a:pt x="118" y="240"/>
                  </a:cubicBezTo>
                  <a:cubicBezTo>
                    <a:pt x="111" y="225"/>
                    <a:pt x="100" y="212"/>
                    <a:pt x="88" y="201"/>
                  </a:cubicBezTo>
                  <a:cubicBezTo>
                    <a:pt x="62" y="182"/>
                    <a:pt x="48" y="152"/>
                    <a:pt x="50" y="120"/>
                  </a:cubicBezTo>
                  <a:cubicBezTo>
                    <a:pt x="50" y="71"/>
                    <a:pt x="100" y="48"/>
                    <a:pt x="146" y="48"/>
                  </a:cubicBezTo>
                  <a:cubicBezTo>
                    <a:pt x="192" y="48"/>
                    <a:pt x="242" y="71"/>
                    <a:pt x="242" y="120"/>
                  </a:cubicBezTo>
                  <a:cubicBezTo>
                    <a:pt x="244" y="152"/>
                    <a:pt x="230" y="182"/>
                    <a:pt x="204" y="201"/>
                  </a:cubicBezTo>
                  <a:close/>
                  <a:moveTo>
                    <a:pt x="204" y="201"/>
                  </a:moveTo>
                  <a:cubicBezTo>
                    <a:pt x="204" y="201"/>
                    <a:pt x="204" y="201"/>
                    <a:pt x="204" y="201"/>
                  </a:cubicBezTo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Rectangle 444"/>
            <p:cNvSpPr>
              <a:spLocks noChangeArrowheads="1"/>
            </p:cNvSpPr>
            <p:nvPr/>
          </p:nvSpPr>
          <p:spPr bwMode="auto">
            <a:xfrm>
              <a:off x="4271963" y="8440738"/>
              <a:ext cx="193675" cy="65088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4" name="Rectangle 445"/>
            <p:cNvSpPr>
              <a:spLocks noChangeArrowheads="1"/>
            </p:cNvSpPr>
            <p:nvPr/>
          </p:nvSpPr>
          <p:spPr bwMode="auto">
            <a:xfrm>
              <a:off x="4271963" y="8537575"/>
              <a:ext cx="193675" cy="65088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79C2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05" name="Group 39"/>
          <p:cNvGrpSpPr>
            <a:grpSpLocks noChangeAspect="1"/>
          </p:cNvGrpSpPr>
          <p:nvPr/>
        </p:nvGrpSpPr>
        <p:grpSpPr bwMode="auto">
          <a:xfrm>
            <a:off x="7515317" y="5873023"/>
            <a:ext cx="614872" cy="800627"/>
            <a:chOff x="5672" y="2860"/>
            <a:chExt cx="312" cy="343"/>
          </a:xfrm>
          <a:solidFill>
            <a:srgbClr val="0079C2"/>
          </a:solidFill>
        </p:grpSpPr>
        <p:sp>
          <p:nvSpPr>
            <p:cNvPr id="106" name="Freeform 40"/>
            <p:cNvSpPr>
              <a:spLocks noEditPoints="1"/>
            </p:cNvSpPr>
            <p:nvPr/>
          </p:nvSpPr>
          <p:spPr bwMode="auto">
            <a:xfrm>
              <a:off x="5672" y="2860"/>
              <a:ext cx="312" cy="343"/>
            </a:xfrm>
            <a:custGeom>
              <a:avLst/>
              <a:gdLst>
                <a:gd name="T0" fmla="*/ 2061 w 2168"/>
                <a:gd name="T1" fmla="*/ 2301 h 2382"/>
                <a:gd name="T2" fmla="*/ 2020 w 2168"/>
                <a:gd name="T3" fmla="*/ 161 h 2382"/>
                <a:gd name="T4" fmla="*/ 1231 w 2168"/>
                <a:gd name="T5" fmla="*/ 201 h 2382"/>
                <a:gd name="T6" fmla="*/ 1151 w 2168"/>
                <a:gd name="T7" fmla="*/ 375 h 2382"/>
                <a:gd name="T8" fmla="*/ 1111 w 2168"/>
                <a:gd name="T9" fmla="*/ 161 h 2382"/>
                <a:gd name="T10" fmla="*/ 937 w 2168"/>
                <a:gd name="T11" fmla="*/ 41 h 2382"/>
                <a:gd name="T12" fmla="*/ 857 w 2168"/>
                <a:gd name="T13" fmla="*/ 41 h 2382"/>
                <a:gd name="T14" fmla="*/ 683 w 2168"/>
                <a:gd name="T15" fmla="*/ 161 h 2382"/>
                <a:gd name="T16" fmla="*/ 643 w 2168"/>
                <a:gd name="T17" fmla="*/ 375 h 2382"/>
                <a:gd name="T18" fmla="*/ 482 w 2168"/>
                <a:gd name="T19" fmla="*/ 415 h 2382"/>
                <a:gd name="T20" fmla="*/ 148 w 2168"/>
                <a:gd name="T21" fmla="*/ 750 h 2382"/>
                <a:gd name="T22" fmla="*/ 107 w 2168"/>
                <a:gd name="T23" fmla="*/ 2301 h 2382"/>
                <a:gd name="T24" fmla="*/ 0 w 2168"/>
                <a:gd name="T25" fmla="*/ 2341 h 2382"/>
                <a:gd name="T26" fmla="*/ 2127 w 2168"/>
                <a:gd name="T27" fmla="*/ 2382 h 2382"/>
                <a:gd name="T28" fmla="*/ 2127 w 2168"/>
                <a:gd name="T29" fmla="*/ 2301 h 2382"/>
                <a:gd name="T30" fmla="*/ 1071 w 2168"/>
                <a:gd name="T31" fmla="*/ 241 h 2382"/>
                <a:gd name="T32" fmla="*/ 723 w 2168"/>
                <a:gd name="T33" fmla="*/ 375 h 2382"/>
                <a:gd name="T34" fmla="*/ 589 w 2168"/>
                <a:gd name="T35" fmla="*/ 2301 h 2382"/>
                <a:gd name="T36" fmla="*/ 562 w 2168"/>
                <a:gd name="T37" fmla="*/ 2234 h 2382"/>
                <a:gd name="T38" fmla="*/ 482 w 2168"/>
                <a:gd name="T39" fmla="*/ 2234 h 2382"/>
                <a:gd name="T40" fmla="*/ 455 w 2168"/>
                <a:gd name="T41" fmla="*/ 2301 h 2382"/>
                <a:gd name="T42" fmla="*/ 589 w 2168"/>
                <a:gd name="T43" fmla="*/ 2168 h 2382"/>
                <a:gd name="T44" fmla="*/ 857 w 2168"/>
                <a:gd name="T45" fmla="*/ 1271 h 2382"/>
                <a:gd name="T46" fmla="*/ 857 w 2168"/>
                <a:gd name="T47" fmla="*/ 2301 h 2382"/>
                <a:gd name="T48" fmla="*/ 669 w 2168"/>
                <a:gd name="T49" fmla="*/ 2127 h 2382"/>
                <a:gd name="T50" fmla="*/ 415 w 2168"/>
                <a:gd name="T51" fmla="*/ 2087 h 2382"/>
                <a:gd name="T52" fmla="*/ 375 w 2168"/>
                <a:gd name="T53" fmla="*/ 2301 h 2382"/>
                <a:gd name="T54" fmla="*/ 188 w 2168"/>
                <a:gd name="T55" fmla="*/ 830 h 2382"/>
                <a:gd name="T56" fmla="*/ 857 w 2168"/>
                <a:gd name="T57" fmla="*/ 1271 h 2382"/>
                <a:gd name="T58" fmla="*/ 562 w 2168"/>
                <a:gd name="T59" fmla="*/ 750 h 2382"/>
                <a:gd name="T60" fmla="*/ 1231 w 2168"/>
                <a:gd name="T61" fmla="*/ 455 h 2382"/>
                <a:gd name="T62" fmla="*/ 937 w 2168"/>
                <a:gd name="T63" fmla="*/ 1231 h 2382"/>
                <a:gd name="T64" fmla="*/ 1057 w 2168"/>
                <a:gd name="T65" fmla="*/ 1097 h 2382"/>
                <a:gd name="T66" fmla="*/ 1057 w 2168"/>
                <a:gd name="T67" fmla="*/ 1017 h 2382"/>
                <a:gd name="T68" fmla="*/ 937 w 2168"/>
                <a:gd name="T69" fmla="*/ 883 h 2382"/>
                <a:gd name="T70" fmla="*/ 1097 w 2168"/>
                <a:gd name="T71" fmla="*/ 843 h 2382"/>
                <a:gd name="T72" fmla="*/ 937 w 2168"/>
                <a:gd name="T73" fmla="*/ 803 h 2382"/>
                <a:gd name="T74" fmla="*/ 897 w 2168"/>
                <a:gd name="T75" fmla="*/ 750 h 2382"/>
                <a:gd name="T76" fmla="*/ 937 w 2168"/>
                <a:gd name="T77" fmla="*/ 2301 h 2382"/>
                <a:gd name="T78" fmla="*/ 937 w 2168"/>
                <a:gd name="T79" fmla="*/ 1311 h 2382"/>
                <a:gd name="T80" fmla="*/ 1606 w 2168"/>
                <a:gd name="T81" fmla="*/ 2301 h 2382"/>
                <a:gd name="T82" fmla="*/ 1686 w 2168"/>
                <a:gd name="T83" fmla="*/ 2301 h 2382"/>
                <a:gd name="T84" fmla="*/ 1686 w 2168"/>
                <a:gd name="T85" fmla="*/ 1218 h 2382"/>
                <a:gd name="T86" fmla="*/ 1606 w 2168"/>
                <a:gd name="T87" fmla="*/ 1218 h 2382"/>
                <a:gd name="T88" fmla="*/ 1525 w 2168"/>
                <a:gd name="T89" fmla="*/ 1231 h 2382"/>
                <a:gd name="T90" fmla="*/ 1485 w 2168"/>
                <a:gd name="T91" fmla="*/ 1178 h 2382"/>
                <a:gd name="T92" fmla="*/ 1445 w 2168"/>
                <a:gd name="T93" fmla="*/ 1231 h 2382"/>
                <a:gd name="T94" fmla="*/ 1311 w 2168"/>
                <a:gd name="T95" fmla="*/ 415 h 2382"/>
                <a:gd name="T96" fmla="*/ 1980 w 2168"/>
                <a:gd name="T97" fmla="*/ 241 h 2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68" h="2382">
                  <a:moveTo>
                    <a:pt x="2127" y="2301"/>
                  </a:moveTo>
                  <a:cubicBezTo>
                    <a:pt x="2061" y="2301"/>
                    <a:pt x="2061" y="2301"/>
                    <a:pt x="2061" y="2301"/>
                  </a:cubicBezTo>
                  <a:cubicBezTo>
                    <a:pt x="2061" y="201"/>
                    <a:pt x="2061" y="201"/>
                    <a:pt x="2061" y="201"/>
                  </a:cubicBezTo>
                  <a:cubicBezTo>
                    <a:pt x="2061" y="179"/>
                    <a:pt x="2043" y="161"/>
                    <a:pt x="2020" y="161"/>
                  </a:cubicBezTo>
                  <a:cubicBezTo>
                    <a:pt x="1271" y="161"/>
                    <a:pt x="1271" y="161"/>
                    <a:pt x="1271" y="161"/>
                  </a:cubicBezTo>
                  <a:cubicBezTo>
                    <a:pt x="1249" y="161"/>
                    <a:pt x="1231" y="179"/>
                    <a:pt x="1231" y="201"/>
                  </a:cubicBezTo>
                  <a:cubicBezTo>
                    <a:pt x="1231" y="375"/>
                    <a:pt x="1231" y="375"/>
                    <a:pt x="1231" y="375"/>
                  </a:cubicBezTo>
                  <a:cubicBezTo>
                    <a:pt x="1151" y="375"/>
                    <a:pt x="1151" y="375"/>
                    <a:pt x="1151" y="375"/>
                  </a:cubicBezTo>
                  <a:cubicBezTo>
                    <a:pt x="1151" y="201"/>
                    <a:pt x="1151" y="201"/>
                    <a:pt x="1151" y="201"/>
                  </a:cubicBezTo>
                  <a:cubicBezTo>
                    <a:pt x="1151" y="179"/>
                    <a:pt x="1133" y="161"/>
                    <a:pt x="1111" y="161"/>
                  </a:cubicBezTo>
                  <a:cubicBezTo>
                    <a:pt x="937" y="161"/>
                    <a:pt x="937" y="161"/>
                    <a:pt x="937" y="161"/>
                  </a:cubicBezTo>
                  <a:cubicBezTo>
                    <a:pt x="937" y="41"/>
                    <a:pt x="937" y="41"/>
                    <a:pt x="937" y="41"/>
                  </a:cubicBezTo>
                  <a:cubicBezTo>
                    <a:pt x="937" y="18"/>
                    <a:pt x="919" y="0"/>
                    <a:pt x="897" y="0"/>
                  </a:cubicBezTo>
                  <a:cubicBezTo>
                    <a:pt x="875" y="0"/>
                    <a:pt x="857" y="18"/>
                    <a:pt x="857" y="41"/>
                  </a:cubicBezTo>
                  <a:cubicBezTo>
                    <a:pt x="857" y="161"/>
                    <a:pt x="857" y="161"/>
                    <a:pt x="857" y="161"/>
                  </a:cubicBezTo>
                  <a:cubicBezTo>
                    <a:pt x="683" y="161"/>
                    <a:pt x="683" y="161"/>
                    <a:pt x="683" y="161"/>
                  </a:cubicBezTo>
                  <a:cubicBezTo>
                    <a:pt x="661" y="161"/>
                    <a:pt x="643" y="179"/>
                    <a:pt x="643" y="201"/>
                  </a:cubicBezTo>
                  <a:cubicBezTo>
                    <a:pt x="643" y="375"/>
                    <a:pt x="643" y="375"/>
                    <a:pt x="643" y="375"/>
                  </a:cubicBezTo>
                  <a:cubicBezTo>
                    <a:pt x="522" y="375"/>
                    <a:pt x="522" y="375"/>
                    <a:pt x="522" y="375"/>
                  </a:cubicBezTo>
                  <a:cubicBezTo>
                    <a:pt x="500" y="375"/>
                    <a:pt x="482" y="393"/>
                    <a:pt x="482" y="415"/>
                  </a:cubicBezTo>
                  <a:cubicBezTo>
                    <a:pt x="482" y="750"/>
                    <a:pt x="482" y="750"/>
                    <a:pt x="482" y="750"/>
                  </a:cubicBezTo>
                  <a:cubicBezTo>
                    <a:pt x="148" y="750"/>
                    <a:pt x="148" y="750"/>
                    <a:pt x="148" y="750"/>
                  </a:cubicBezTo>
                  <a:cubicBezTo>
                    <a:pt x="125" y="750"/>
                    <a:pt x="107" y="768"/>
                    <a:pt x="107" y="790"/>
                  </a:cubicBezTo>
                  <a:cubicBezTo>
                    <a:pt x="107" y="2301"/>
                    <a:pt x="107" y="2301"/>
                    <a:pt x="107" y="2301"/>
                  </a:cubicBezTo>
                  <a:cubicBezTo>
                    <a:pt x="41" y="2301"/>
                    <a:pt x="41" y="2301"/>
                    <a:pt x="41" y="2301"/>
                  </a:cubicBezTo>
                  <a:cubicBezTo>
                    <a:pt x="18" y="2301"/>
                    <a:pt x="0" y="2319"/>
                    <a:pt x="0" y="2341"/>
                  </a:cubicBezTo>
                  <a:cubicBezTo>
                    <a:pt x="0" y="2364"/>
                    <a:pt x="18" y="2382"/>
                    <a:pt x="41" y="2382"/>
                  </a:cubicBezTo>
                  <a:cubicBezTo>
                    <a:pt x="2127" y="2382"/>
                    <a:pt x="2127" y="2382"/>
                    <a:pt x="2127" y="2382"/>
                  </a:cubicBezTo>
                  <a:cubicBezTo>
                    <a:pt x="2150" y="2382"/>
                    <a:pt x="2168" y="2364"/>
                    <a:pt x="2168" y="2341"/>
                  </a:cubicBezTo>
                  <a:cubicBezTo>
                    <a:pt x="2168" y="2319"/>
                    <a:pt x="2150" y="2301"/>
                    <a:pt x="2127" y="2301"/>
                  </a:cubicBezTo>
                  <a:close/>
                  <a:moveTo>
                    <a:pt x="723" y="241"/>
                  </a:moveTo>
                  <a:cubicBezTo>
                    <a:pt x="1071" y="241"/>
                    <a:pt x="1071" y="241"/>
                    <a:pt x="1071" y="241"/>
                  </a:cubicBezTo>
                  <a:cubicBezTo>
                    <a:pt x="1071" y="375"/>
                    <a:pt x="1071" y="375"/>
                    <a:pt x="1071" y="375"/>
                  </a:cubicBezTo>
                  <a:cubicBezTo>
                    <a:pt x="723" y="375"/>
                    <a:pt x="723" y="375"/>
                    <a:pt x="723" y="375"/>
                  </a:cubicBezTo>
                  <a:lnTo>
                    <a:pt x="723" y="241"/>
                  </a:lnTo>
                  <a:close/>
                  <a:moveTo>
                    <a:pt x="589" y="2301"/>
                  </a:moveTo>
                  <a:cubicBezTo>
                    <a:pt x="562" y="2301"/>
                    <a:pt x="562" y="2301"/>
                    <a:pt x="562" y="2301"/>
                  </a:cubicBezTo>
                  <a:cubicBezTo>
                    <a:pt x="562" y="2234"/>
                    <a:pt x="562" y="2234"/>
                    <a:pt x="562" y="2234"/>
                  </a:cubicBezTo>
                  <a:cubicBezTo>
                    <a:pt x="562" y="2212"/>
                    <a:pt x="544" y="2194"/>
                    <a:pt x="522" y="2194"/>
                  </a:cubicBezTo>
                  <a:cubicBezTo>
                    <a:pt x="500" y="2194"/>
                    <a:pt x="482" y="2212"/>
                    <a:pt x="482" y="2234"/>
                  </a:cubicBezTo>
                  <a:cubicBezTo>
                    <a:pt x="482" y="2301"/>
                    <a:pt x="482" y="2301"/>
                    <a:pt x="482" y="2301"/>
                  </a:cubicBezTo>
                  <a:cubicBezTo>
                    <a:pt x="455" y="2301"/>
                    <a:pt x="455" y="2301"/>
                    <a:pt x="455" y="2301"/>
                  </a:cubicBezTo>
                  <a:cubicBezTo>
                    <a:pt x="455" y="2168"/>
                    <a:pt x="455" y="2168"/>
                    <a:pt x="455" y="2168"/>
                  </a:cubicBezTo>
                  <a:cubicBezTo>
                    <a:pt x="589" y="2168"/>
                    <a:pt x="589" y="2168"/>
                    <a:pt x="589" y="2168"/>
                  </a:cubicBezTo>
                  <a:lnTo>
                    <a:pt x="589" y="2301"/>
                  </a:lnTo>
                  <a:close/>
                  <a:moveTo>
                    <a:pt x="857" y="1271"/>
                  </a:moveTo>
                  <a:cubicBezTo>
                    <a:pt x="857" y="1340"/>
                    <a:pt x="857" y="1340"/>
                    <a:pt x="857" y="1340"/>
                  </a:cubicBezTo>
                  <a:cubicBezTo>
                    <a:pt x="857" y="2301"/>
                    <a:pt x="857" y="2301"/>
                    <a:pt x="857" y="2301"/>
                  </a:cubicBezTo>
                  <a:cubicBezTo>
                    <a:pt x="669" y="2301"/>
                    <a:pt x="669" y="2301"/>
                    <a:pt x="669" y="2301"/>
                  </a:cubicBezTo>
                  <a:cubicBezTo>
                    <a:pt x="669" y="2127"/>
                    <a:pt x="669" y="2127"/>
                    <a:pt x="669" y="2127"/>
                  </a:cubicBezTo>
                  <a:cubicBezTo>
                    <a:pt x="669" y="2105"/>
                    <a:pt x="651" y="2087"/>
                    <a:pt x="629" y="2087"/>
                  </a:cubicBezTo>
                  <a:cubicBezTo>
                    <a:pt x="415" y="2087"/>
                    <a:pt x="415" y="2087"/>
                    <a:pt x="415" y="2087"/>
                  </a:cubicBezTo>
                  <a:cubicBezTo>
                    <a:pt x="393" y="2087"/>
                    <a:pt x="375" y="2105"/>
                    <a:pt x="375" y="2127"/>
                  </a:cubicBezTo>
                  <a:cubicBezTo>
                    <a:pt x="375" y="2301"/>
                    <a:pt x="375" y="2301"/>
                    <a:pt x="375" y="2301"/>
                  </a:cubicBezTo>
                  <a:cubicBezTo>
                    <a:pt x="188" y="2301"/>
                    <a:pt x="188" y="2301"/>
                    <a:pt x="188" y="2301"/>
                  </a:cubicBezTo>
                  <a:cubicBezTo>
                    <a:pt x="188" y="830"/>
                    <a:pt x="188" y="830"/>
                    <a:pt x="188" y="830"/>
                  </a:cubicBezTo>
                  <a:cubicBezTo>
                    <a:pt x="857" y="830"/>
                    <a:pt x="857" y="830"/>
                    <a:pt x="857" y="830"/>
                  </a:cubicBezTo>
                  <a:cubicBezTo>
                    <a:pt x="857" y="1271"/>
                    <a:pt x="857" y="1271"/>
                    <a:pt x="857" y="1271"/>
                  </a:cubicBezTo>
                  <a:close/>
                  <a:moveTo>
                    <a:pt x="897" y="750"/>
                  </a:moveTo>
                  <a:cubicBezTo>
                    <a:pt x="562" y="750"/>
                    <a:pt x="562" y="750"/>
                    <a:pt x="562" y="750"/>
                  </a:cubicBezTo>
                  <a:cubicBezTo>
                    <a:pt x="562" y="455"/>
                    <a:pt x="562" y="455"/>
                    <a:pt x="562" y="455"/>
                  </a:cubicBezTo>
                  <a:cubicBezTo>
                    <a:pt x="1231" y="455"/>
                    <a:pt x="1231" y="455"/>
                    <a:pt x="1231" y="455"/>
                  </a:cubicBezTo>
                  <a:cubicBezTo>
                    <a:pt x="1231" y="1231"/>
                    <a:pt x="1231" y="1231"/>
                    <a:pt x="1231" y="1231"/>
                  </a:cubicBezTo>
                  <a:cubicBezTo>
                    <a:pt x="937" y="1231"/>
                    <a:pt x="937" y="1231"/>
                    <a:pt x="937" y="1231"/>
                  </a:cubicBezTo>
                  <a:cubicBezTo>
                    <a:pt x="937" y="1097"/>
                    <a:pt x="937" y="1097"/>
                    <a:pt x="937" y="1097"/>
                  </a:cubicBezTo>
                  <a:cubicBezTo>
                    <a:pt x="1057" y="1097"/>
                    <a:pt x="1057" y="1097"/>
                    <a:pt x="1057" y="1097"/>
                  </a:cubicBezTo>
                  <a:cubicBezTo>
                    <a:pt x="1079" y="1097"/>
                    <a:pt x="1097" y="1079"/>
                    <a:pt x="1097" y="1057"/>
                  </a:cubicBezTo>
                  <a:cubicBezTo>
                    <a:pt x="1097" y="1035"/>
                    <a:pt x="1079" y="1017"/>
                    <a:pt x="1057" y="1017"/>
                  </a:cubicBezTo>
                  <a:cubicBezTo>
                    <a:pt x="937" y="1017"/>
                    <a:pt x="937" y="1017"/>
                    <a:pt x="937" y="1017"/>
                  </a:cubicBezTo>
                  <a:cubicBezTo>
                    <a:pt x="937" y="883"/>
                    <a:pt x="937" y="883"/>
                    <a:pt x="937" y="883"/>
                  </a:cubicBezTo>
                  <a:cubicBezTo>
                    <a:pt x="1057" y="883"/>
                    <a:pt x="1057" y="883"/>
                    <a:pt x="1057" y="883"/>
                  </a:cubicBezTo>
                  <a:cubicBezTo>
                    <a:pt x="1079" y="883"/>
                    <a:pt x="1097" y="865"/>
                    <a:pt x="1097" y="843"/>
                  </a:cubicBezTo>
                  <a:cubicBezTo>
                    <a:pt x="1097" y="821"/>
                    <a:pt x="1079" y="803"/>
                    <a:pt x="1057" y="803"/>
                  </a:cubicBezTo>
                  <a:cubicBezTo>
                    <a:pt x="937" y="803"/>
                    <a:pt x="937" y="803"/>
                    <a:pt x="937" y="803"/>
                  </a:cubicBezTo>
                  <a:cubicBezTo>
                    <a:pt x="937" y="790"/>
                    <a:pt x="937" y="790"/>
                    <a:pt x="937" y="790"/>
                  </a:cubicBezTo>
                  <a:cubicBezTo>
                    <a:pt x="937" y="768"/>
                    <a:pt x="919" y="750"/>
                    <a:pt x="897" y="750"/>
                  </a:cubicBezTo>
                  <a:close/>
                  <a:moveTo>
                    <a:pt x="1606" y="2301"/>
                  </a:moveTo>
                  <a:cubicBezTo>
                    <a:pt x="937" y="2301"/>
                    <a:pt x="937" y="2301"/>
                    <a:pt x="937" y="2301"/>
                  </a:cubicBezTo>
                  <a:cubicBezTo>
                    <a:pt x="937" y="1340"/>
                    <a:pt x="937" y="1340"/>
                    <a:pt x="937" y="1340"/>
                  </a:cubicBezTo>
                  <a:cubicBezTo>
                    <a:pt x="937" y="1311"/>
                    <a:pt x="937" y="1311"/>
                    <a:pt x="937" y="1311"/>
                  </a:cubicBezTo>
                  <a:cubicBezTo>
                    <a:pt x="1606" y="1311"/>
                    <a:pt x="1606" y="1311"/>
                    <a:pt x="1606" y="1311"/>
                  </a:cubicBezTo>
                  <a:lnTo>
                    <a:pt x="1606" y="2301"/>
                  </a:lnTo>
                  <a:close/>
                  <a:moveTo>
                    <a:pt x="1980" y="2301"/>
                  </a:moveTo>
                  <a:cubicBezTo>
                    <a:pt x="1686" y="2301"/>
                    <a:pt x="1686" y="2301"/>
                    <a:pt x="1686" y="2301"/>
                  </a:cubicBezTo>
                  <a:cubicBezTo>
                    <a:pt x="1686" y="1271"/>
                    <a:pt x="1686" y="1271"/>
                    <a:pt x="1686" y="1271"/>
                  </a:cubicBezTo>
                  <a:cubicBezTo>
                    <a:pt x="1686" y="1218"/>
                    <a:pt x="1686" y="1218"/>
                    <a:pt x="1686" y="1218"/>
                  </a:cubicBezTo>
                  <a:cubicBezTo>
                    <a:pt x="1686" y="1196"/>
                    <a:pt x="1668" y="1178"/>
                    <a:pt x="1646" y="1178"/>
                  </a:cubicBezTo>
                  <a:cubicBezTo>
                    <a:pt x="1624" y="1178"/>
                    <a:pt x="1606" y="1196"/>
                    <a:pt x="1606" y="1218"/>
                  </a:cubicBezTo>
                  <a:cubicBezTo>
                    <a:pt x="1606" y="1231"/>
                    <a:pt x="1606" y="1231"/>
                    <a:pt x="1606" y="1231"/>
                  </a:cubicBezTo>
                  <a:cubicBezTo>
                    <a:pt x="1525" y="1231"/>
                    <a:pt x="1525" y="1231"/>
                    <a:pt x="1525" y="1231"/>
                  </a:cubicBezTo>
                  <a:cubicBezTo>
                    <a:pt x="1525" y="1218"/>
                    <a:pt x="1525" y="1218"/>
                    <a:pt x="1525" y="1218"/>
                  </a:cubicBezTo>
                  <a:cubicBezTo>
                    <a:pt x="1525" y="1196"/>
                    <a:pt x="1507" y="1178"/>
                    <a:pt x="1485" y="1178"/>
                  </a:cubicBezTo>
                  <a:cubicBezTo>
                    <a:pt x="1463" y="1178"/>
                    <a:pt x="1445" y="1196"/>
                    <a:pt x="1445" y="1218"/>
                  </a:cubicBezTo>
                  <a:cubicBezTo>
                    <a:pt x="1445" y="1231"/>
                    <a:pt x="1445" y="1231"/>
                    <a:pt x="1445" y="1231"/>
                  </a:cubicBezTo>
                  <a:cubicBezTo>
                    <a:pt x="1311" y="1231"/>
                    <a:pt x="1311" y="1231"/>
                    <a:pt x="1311" y="1231"/>
                  </a:cubicBezTo>
                  <a:cubicBezTo>
                    <a:pt x="1311" y="415"/>
                    <a:pt x="1311" y="415"/>
                    <a:pt x="1311" y="415"/>
                  </a:cubicBezTo>
                  <a:cubicBezTo>
                    <a:pt x="1311" y="241"/>
                    <a:pt x="1311" y="241"/>
                    <a:pt x="1311" y="241"/>
                  </a:cubicBezTo>
                  <a:cubicBezTo>
                    <a:pt x="1980" y="241"/>
                    <a:pt x="1980" y="241"/>
                    <a:pt x="1980" y="241"/>
                  </a:cubicBezTo>
                  <a:cubicBezTo>
                    <a:pt x="1980" y="2301"/>
                    <a:pt x="1980" y="2301"/>
                    <a:pt x="1980" y="23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>
              <a:off x="5826" y="3061"/>
              <a:ext cx="12" cy="119"/>
            </a:xfrm>
            <a:custGeom>
              <a:avLst/>
              <a:gdLst>
                <a:gd name="T0" fmla="*/ 40 w 80"/>
                <a:gd name="T1" fmla="*/ 829 h 829"/>
                <a:gd name="T2" fmla="*/ 80 w 80"/>
                <a:gd name="T3" fmla="*/ 789 h 829"/>
                <a:gd name="T4" fmla="*/ 80 w 80"/>
                <a:gd name="T5" fmla="*/ 40 h 829"/>
                <a:gd name="T6" fmla="*/ 40 w 80"/>
                <a:gd name="T7" fmla="*/ 0 h 829"/>
                <a:gd name="T8" fmla="*/ 0 w 80"/>
                <a:gd name="T9" fmla="*/ 40 h 829"/>
                <a:gd name="T10" fmla="*/ 0 w 80"/>
                <a:gd name="T11" fmla="*/ 789 h 829"/>
                <a:gd name="T12" fmla="*/ 40 w 80"/>
                <a:gd name="T13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29">
                  <a:moveTo>
                    <a:pt x="40" y="829"/>
                  </a:moveTo>
                  <a:cubicBezTo>
                    <a:pt x="62" y="829"/>
                    <a:pt x="80" y="811"/>
                    <a:pt x="80" y="789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789"/>
                    <a:pt x="0" y="789"/>
                    <a:pt x="0" y="789"/>
                  </a:cubicBezTo>
                  <a:cubicBezTo>
                    <a:pt x="0" y="811"/>
                    <a:pt x="18" y="829"/>
                    <a:pt x="40" y="8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>
              <a:off x="5849" y="3061"/>
              <a:ext cx="12" cy="119"/>
            </a:xfrm>
            <a:custGeom>
              <a:avLst/>
              <a:gdLst>
                <a:gd name="T0" fmla="*/ 40 w 80"/>
                <a:gd name="T1" fmla="*/ 829 h 829"/>
                <a:gd name="T2" fmla="*/ 80 w 80"/>
                <a:gd name="T3" fmla="*/ 789 h 829"/>
                <a:gd name="T4" fmla="*/ 80 w 80"/>
                <a:gd name="T5" fmla="*/ 40 h 829"/>
                <a:gd name="T6" fmla="*/ 40 w 80"/>
                <a:gd name="T7" fmla="*/ 0 h 829"/>
                <a:gd name="T8" fmla="*/ 0 w 80"/>
                <a:gd name="T9" fmla="*/ 40 h 829"/>
                <a:gd name="T10" fmla="*/ 0 w 80"/>
                <a:gd name="T11" fmla="*/ 789 h 829"/>
                <a:gd name="T12" fmla="*/ 40 w 80"/>
                <a:gd name="T13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29">
                  <a:moveTo>
                    <a:pt x="40" y="829"/>
                  </a:moveTo>
                  <a:cubicBezTo>
                    <a:pt x="62" y="829"/>
                    <a:pt x="80" y="811"/>
                    <a:pt x="80" y="789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789"/>
                    <a:pt x="0" y="789"/>
                    <a:pt x="0" y="789"/>
                  </a:cubicBezTo>
                  <a:cubicBezTo>
                    <a:pt x="0" y="811"/>
                    <a:pt x="18" y="829"/>
                    <a:pt x="40" y="8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09" name="Freeform 43"/>
            <p:cNvSpPr>
              <a:spLocks/>
            </p:cNvSpPr>
            <p:nvPr/>
          </p:nvSpPr>
          <p:spPr bwMode="auto">
            <a:xfrm>
              <a:off x="5872" y="3061"/>
              <a:ext cx="12" cy="119"/>
            </a:xfrm>
            <a:custGeom>
              <a:avLst/>
              <a:gdLst>
                <a:gd name="T0" fmla="*/ 40 w 80"/>
                <a:gd name="T1" fmla="*/ 829 h 829"/>
                <a:gd name="T2" fmla="*/ 80 w 80"/>
                <a:gd name="T3" fmla="*/ 789 h 829"/>
                <a:gd name="T4" fmla="*/ 80 w 80"/>
                <a:gd name="T5" fmla="*/ 40 h 829"/>
                <a:gd name="T6" fmla="*/ 40 w 80"/>
                <a:gd name="T7" fmla="*/ 0 h 829"/>
                <a:gd name="T8" fmla="*/ 0 w 80"/>
                <a:gd name="T9" fmla="*/ 40 h 829"/>
                <a:gd name="T10" fmla="*/ 0 w 80"/>
                <a:gd name="T11" fmla="*/ 789 h 829"/>
                <a:gd name="T12" fmla="*/ 40 w 80"/>
                <a:gd name="T13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29">
                  <a:moveTo>
                    <a:pt x="40" y="829"/>
                  </a:moveTo>
                  <a:cubicBezTo>
                    <a:pt x="62" y="829"/>
                    <a:pt x="80" y="811"/>
                    <a:pt x="80" y="789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789"/>
                    <a:pt x="0" y="789"/>
                    <a:pt x="0" y="789"/>
                  </a:cubicBezTo>
                  <a:cubicBezTo>
                    <a:pt x="0" y="811"/>
                    <a:pt x="18" y="829"/>
                    <a:pt x="40" y="8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10" name="Freeform 44"/>
            <p:cNvSpPr>
              <a:spLocks/>
            </p:cNvSpPr>
            <p:nvPr/>
          </p:nvSpPr>
          <p:spPr bwMode="auto">
            <a:xfrm>
              <a:off x="5880" y="2914"/>
              <a:ext cx="11" cy="20"/>
            </a:xfrm>
            <a:custGeom>
              <a:avLst/>
              <a:gdLst>
                <a:gd name="T0" fmla="*/ 40 w 80"/>
                <a:gd name="T1" fmla="*/ 134 h 134"/>
                <a:gd name="T2" fmla="*/ 80 w 80"/>
                <a:gd name="T3" fmla="*/ 94 h 134"/>
                <a:gd name="T4" fmla="*/ 80 w 80"/>
                <a:gd name="T5" fmla="*/ 40 h 134"/>
                <a:gd name="T6" fmla="*/ 40 w 80"/>
                <a:gd name="T7" fmla="*/ 0 h 134"/>
                <a:gd name="T8" fmla="*/ 0 w 80"/>
                <a:gd name="T9" fmla="*/ 40 h 134"/>
                <a:gd name="T10" fmla="*/ 0 w 80"/>
                <a:gd name="T11" fmla="*/ 94 h 134"/>
                <a:gd name="T12" fmla="*/ 40 w 80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4">
                  <a:moveTo>
                    <a:pt x="40" y="134"/>
                  </a:moveTo>
                  <a:cubicBezTo>
                    <a:pt x="62" y="134"/>
                    <a:pt x="80" y="116"/>
                    <a:pt x="80" y="9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16"/>
                    <a:pt x="18" y="134"/>
                    <a:pt x="40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11" name="Freeform 45"/>
            <p:cNvSpPr>
              <a:spLocks/>
            </p:cNvSpPr>
            <p:nvPr/>
          </p:nvSpPr>
          <p:spPr bwMode="auto">
            <a:xfrm>
              <a:off x="5903" y="2914"/>
              <a:ext cx="12" cy="20"/>
            </a:xfrm>
            <a:custGeom>
              <a:avLst/>
              <a:gdLst>
                <a:gd name="T0" fmla="*/ 40 w 80"/>
                <a:gd name="T1" fmla="*/ 134 h 134"/>
                <a:gd name="T2" fmla="*/ 80 w 80"/>
                <a:gd name="T3" fmla="*/ 94 h 134"/>
                <a:gd name="T4" fmla="*/ 80 w 80"/>
                <a:gd name="T5" fmla="*/ 40 h 134"/>
                <a:gd name="T6" fmla="*/ 40 w 80"/>
                <a:gd name="T7" fmla="*/ 0 h 134"/>
                <a:gd name="T8" fmla="*/ 0 w 80"/>
                <a:gd name="T9" fmla="*/ 40 h 134"/>
                <a:gd name="T10" fmla="*/ 0 w 80"/>
                <a:gd name="T11" fmla="*/ 94 h 134"/>
                <a:gd name="T12" fmla="*/ 40 w 80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4">
                  <a:moveTo>
                    <a:pt x="40" y="134"/>
                  </a:moveTo>
                  <a:cubicBezTo>
                    <a:pt x="62" y="134"/>
                    <a:pt x="80" y="116"/>
                    <a:pt x="80" y="9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16"/>
                    <a:pt x="18" y="134"/>
                    <a:pt x="40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12" name="Freeform 46"/>
            <p:cNvSpPr>
              <a:spLocks/>
            </p:cNvSpPr>
            <p:nvPr/>
          </p:nvSpPr>
          <p:spPr bwMode="auto">
            <a:xfrm>
              <a:off x="5926" y="2914"/>
              <a:ext cx="12" cy="20"/>
            </a:xfrm>
            <a:custGeom>
              <a:avLst/>
              <a:gdLst>
                <a:gd name="T0" fmla="*/ 40 w 80"/>
                <a:gd name="T1" fmla="*/ 134 h 134"/>
                <a:gd name="T2" fmla="*/ 80 w 80"/>
                <a:gd name="T3" fmla="*/ 94 h 134"/>
                <a:gd name="T4" fmla="*/ 80 w 80"/>
                <a:gd name="T5" fmla="*/ 40 h 134"/>
                <a:gd name="T6" fmla="*/ 40 w 80"/>
                <a:gd name="T7" fmla="*/ 0 h 134"/>
                <a:gd name="T8" fmla="*/ 0 w 80"/>
                <a:gd name="T9" fmla="*/ 40 h 134"/>
                <a:gd name="T10" fmla="*/ 0 w 80"/>
                <a:gd name="T11" fmla="*/ 94 h 134"/>
                <a:gd name="T12" fmla="*/ 40 w 80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4">
                  <a:moveTo>
                    <a:pt x="40" y="134"/>
                  </a:moveTo>
                  <a:cubicBezTo>
                    <a:pt x="63" y="134"/>
                    <a:pt x="80" y="116"/>
                    <a:pt x="80" y="9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3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16"/>
                    <a:pt x="18" y="134"/>
                    <a:pt x="40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13" name="Freeform 47"/>
            <p:cNvSpPr>
              <a:spLocks/>
            </p:cNvSpPr>
            <p:nvPr/>
          </p:nvSpPr>
          <p:spPr bwMode="auto">
            <a:xfrm>
              <a:off x="5880" y="2953"/>
              <a:ext cx="11" cy="19"/>
            </a:xfrm>
            <a:custGeom>
              <a:avLst/>
              <a:gdLst>
                <a:gd name="T0" fmla="*/ 40 w 80"/>
                <a:gd name="T1" fmla="*/ 133 h 133"/>
                <a:gd name="T2" fmla="*/ 80 w 80"/>
                <a:gd name="T3" fmla="*/ 93 h 133"/>
                <a:gd name="T4" fmla="*/ 80 w 80"/>
                <a:gd name="T5" fmla="*/ 40 h 133"/>
                <a:gd name="T6" fmla="*/ 40 w 80"/>
                <a:gd name="T7" fmla="*/ 0 h 133"/>
                <a:gd name="T8" fmla="*/ 0 w 80"/>
                <a:gd name="T9" fmla="*/ 40 h 133"/>
                <a:gd name="T10" fmla="*/ 0 w 80"/>
                <a:gd name="T11" fmla="*/ 93 h 133"/>
                <a:gd name="T12" fmla="*/ 40 w 80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3">
                  <a:moveTo>
                    <a:pt x="40" y="133"/>
                  </a:moveTo>
                  <a:cubicBezTo>
                    <a:pt x="62" y="133"/>
                    <a:pt x="80" y="115"/>
                    <a:pt x="80" y="9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7"/>
                    <a:pt x="62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5"/>
                    <a:pt x="18" y="133"/>
                    <a:pt x="4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14" name="Freeform 48"/>
            <p:cNvSpPr>
              <a:spLocks/>
            </p:cNvSpPr>
            <p:nvPr/>
          </p:nvSpPr>
          <p:spPr bwMode="auto">
            <a:xfrm>
              <a:off x="5903" y="2953"/>
              <a:ext cx="12" cy="19"/>
            </a:xfrm>
            <a:custGeom>
              <a:avLst/>
              <a:gdLst>
                <a:gd name="T0" fmla="*/ 40 w 80"/>
                <a:gd name="T1" fmla="*/ 133 h 133"/>
                <a:gd name="T2" fmla="*/ 80 w 80"/>
                <a:gd name="T3" fmla="*/ 93 h 133"/>
                <a:gd name="T4" fmla="*/ 80 w 80"/>
                <a:gd name="T5" fmla="*/ 40 h 133"/>
                <a:gd name="T6" fmla="*/ 40 w 80"/>
                <a:gd name="T7" fmla="*/ 0 h 133"/>
                <a:gd name="T8" fmla="*/ 0 w 80"/>
                <a:gd name="T9" fmla="*/ 40 h 133"/>
                <a:gd name="T10" fmla="*/ 0 w 80"/>
                <a:gd name="T11" fmla="*/ 93 h 133"/>
                <a:gd name="T12" fmla="*/ 40 w 80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3">
                  <a:moveTo>
                    <a:pt x="40" y="133"/>
                  </a:moveTo>
                  <a:cubicBezTo>
                    <a:pt x="62" y="133"/>
                    <a:pt x="80" y="115"/>
                    <a:pt x="80" y="9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7"/>
                    <a:pt x="62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5"/>
                    <a:pt x="18" y="133"/>
                    <a:pt x="4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15" name="Freeform 49"/>
            <p:cNvSpPr>
              <a:spLocks/>
            </p:cNvSpPr>
            <p:nvPr/>
          </p:nvSpPr>
          <p:spPr bwMode="auto">
            <a:xfrm>
              <a:off x="5926" y="2953"/>
              <a:ext cx="12" cy="19"/>
            </a:xfrm>
            <a:custGeom>
              <a:avLst/>
              <a:gdLst>
                <a:gd name="T0" fmla="*/ 40 w 80"/>
                <a:gd name="T1" fmla="*/ 133 h 133"/>
                <a:gd name="T2" fmla="*/ 80 w 80"/>
                <a:gd name="T3" fmla="*/ 93 h 133"/>
                <a:gd name="T4" fmla="*/ 80 w 80"/>
                <a:gd name="T5" fmla="*/ 40 h 133"/>
                <a:gd name="T6" fmla="*/ 40 w 80"/>
                <a:gd name="T7" fmla="*/ 0 h 133"/>
                <a:gd name="T8" fmla="*/ 0 w 80"/>
                <a:gd name="T9" fmla="*/ 40 h 133"/>
                <a:gd name="T10" fmla="*/ 0 w 80"/>
                <a:gd name="T11" fmla="*/ 93 h 133"/>
                <a:gd name="T12" fmla="*/ 40 w 80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3">
                  <a:moveTo>
                    <a:pt x="40" y="133"/>
                  </a:moveTo>
                  <a:cubicBezTo>
                    <a:pt x="63" y="133"/>
                    <a:pt x="80" y="115"/>
                    <a:pt x="80" y="9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7"/>
                    <a:pt x="63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5"/>
                    <a:pt x="18" y="133"/>
                    <a:pt x="4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16" name="Freeform 50"/>
            <p:cNvSpPr>
              <a:spLocks/>
            </p:cNvSpPr>
            <p:nvPr/>
          </p:nvSpPr>
          <p:spPr bwMode="auto">
            <a:xfrm>
              <a:off x="5880" y="2991"/>
              <a:ext cx="11" cy="20"/>
            </a:xfrm>
            <a:custGeom>
              <a:avLst/>
              <a:gdLst>
                <a:gd name="T0" fmla="*/ 40 w 80"/>
                <a:gd name="T1" fmla="*/ 134 h 134"/>
                <a:gd name="T2" fmla="*/ 80 w 80"/>
                <a:gd name="T3" fmla="*/ 94 h 134"/>
                <a:gd name="T4" fmla="*/ 80 w 80"/>
                <a:gd name="T5" fmla="*/ 40 h 134"/>
                <a:gd name="T6" fmla="*/ 40 w 80"/>
                <a:gd name="T7" fmla="*/ 0 h 134"/>
                <a:gd name="T8" fmla="*/ 0 w 80"/>
                <a:gd name="T9" fmla="*/ 40 h 134"/>
                <a:gd name="T10" fmla="*/ 0 w 80"/>
                <a:gd name="T11" fmla="*/ 94 h 134"/>
                <a:gd name="T12" fmla="*/ 40 w 80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4">
                  <a:moveTo>
                    <a:pt x="40" y="134"/>
                  </a:moveTo>
                  <a:cubicBezTo>
                    <a:pt x="62" y="134"/>
                    <a:pt x="80" y="116"/>
                    <a:pt x="80" y="9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16"/>
                    <a:pt x="18" y="134"/>
                    <a:pt x="40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17" name="Freeform 51"/>
            <p:cNvSpPr>
              <a:spLocks/>
            </p:cNvSpPr>
            <p:nvPr/>
          </p:nvSpPr>
          <p:spPr bwMode="auto">
            <a:xfrm>
              <a:off x="5903" y="2991"/>
              <a:ext cx="12" cy="20"/>
            </a:xfrm>
            <a:custGeom>
              <a:avLst/>
              <a:gdLst>
                <a:gd name="T0" fmla="*/ 40 w 80"/>
                <a:gd name="T1" fmla="*/ 134 h 134"/>
                <a:gd name="T2" fmla="*/ 80 w 80"/>
                <a:gd name="T3" fmla="*/ 94 h 134"/>
                <a:gd name="T4" fmla="*/ 80 w 80"/>
                <a:gd name="T5" fmla="*/ 40 h 134"/>
                <a:gd name="T6" fmla="*/ 40 w 80"/>
                <a:gd name="T7" fmla="*/ 0 h 134"/>
                <a:gd name="T8" fmla="*/ 0 w 80"/>
                <a:gd name="T9" fmla="*/ 40 h 134"/>
                <a:gd name="T10" fmla="*/ 0 w 80"/>
                <a:gd name="T11" fmla="*/ 94 h 134"/>
                <a:gd name="T12" fmla="*/ 40 w 80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4">
                  <a:moveTo>
                    <a:pt x="40" y="134"/>
                  </a:moveTo>
                  <a:cubicBezTo>
                    <a:pt x="62" y="134"/>
                    <a:pt x="80" y="116"/>
                    <a:pt x="80" y="9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16"/>
                    <a:pt x="18" y="134"/>
                    <a:pt x="40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18" name="Freeform 52"/>
            <p:cNvSpPr>
              <a:spLocks/>
            </p:cNvSpPr>
            <p:nvPr/>
          </p:nvSpPr>
          <p:spPr bwMode="auto">
            <a:xfrm>
              <a:off x="5926" y="2991"/>
              <a:ext cx="12" cy="20"/>
            </a:xfrm>
            <a:custGeom>
              <a:avLst/>
              <a:gdLst>
                <a:gd name="T0" fmla="*/ 40 w 80"/>
                <a:gd name="T1" fmla="*/ 134 h 134"/>
                <a:gd name="T2" fmla="*/ 80 w 80"/>
                <a:gd name="T3" fmla="*/ 94 h 134"/>
                <a:gd name="T4" fmla="*/ 80 w 80"/>
                <a:gd name="T5" fmla="*/ 40 h 134"/>
                <a:gd name="T6" fmla="*/ 40 w 80"/>
                <a:gd name="T7" fmla="*/ 0 h 134"/>
                <a:gd name="T8" fmla="*/ 0 w 80"/>
                <a:gd name="T9" fmla="*/ 40 h 134"/>
                <a:gd name="T10" fmla="*/ 0 w 80"/>
                <a:gd name="T11" fmla="*/ 94 h 134"/>
                <a:gd name="T12" fmla="*/ 40 w 80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4">
                  <a:moveTo>
                    <a:pt x="40" y="134"/>
                  </a:moveTo>
                  <a:cubicBezTo>
                    <a:pt x="63" y="134"/>
                    <a:pt x="80" y="116"/>
                    <a:pt x="80" y="9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3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16"/>
                    <a:pt x="18" y="134"/>
                    <a:pt x="40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19" name="Freeform 53"/>
            <p:cNvSpPr>
              <a:spLocks/>
            </p:cNvSpPr>
            <p:nvPr/>
          </p:nvSpPr>
          <p:spPr bwMode="auto">
            <a:xfrm>
              <a:off x="5718" y="3007"/>
              <a:ext cx="12" cy="19"/>
            </a:xfrm>
            <a:custGeom>
              <a:avLst/>
              <a:gdLst>
                <a:gd name="T0" fmla="*/ 40 w 80"/>
                <a:gd name="T1" fmla="*/ 134 h 134"/>
                <a:gd name="T2" fmla="*/ 80 w 80"/>
                <a:gd name="T3" fmla="*/ 94 h 134"/>
                <a:gd name="T4" fmla="*/ 80 w 80"/>
                <a:gd name="T5" fmla="*/ 40 h 134"/>
                <a:gd name="T6" fmla="*/ 40 w 80"/>
                <a:gd name="T7" fmla="*/ 0 h 134"/>
                <a:gd name="T8" fmla="*/ 0 w 80"/>
                <a:gd name="T9" fmla="*/ 40 h 134"/>
                <a:gd name="T10" fmla="*/ 0 w 80"/>
                <a:gd name="T11" fmla="*/ 94 h 134"/>
                <a:gd name="T12" fmla="*/ 40 w 80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4">
                  <a:moveTo>
                    <a:pt x="40" y="134"/>
                  </a:moveTo>
                  <a:cubicBezTo>
                    <a:pt x="62" y="134"/>
                    <a:pt x="80" y="116"/>
                    <a:pt x="80" y="9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7" y="0"/>
                    <a:pt x="0" y="18"/>
                    <a:pt x="0" y="4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16"/>
                    <a:pt x="17" y="134"/>
                    <a:pt x="40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20" name="Freeform 54"/>
            <p:cNvSpPr>
              <a:spLocks/>
            </p:cNvSpPr>
            <p:nvPr/>
          </p:nvSpPr>
          <p:spPr bwMode="auto">
            <a:xfrm>
              <a:off x="5741" y="3007"/>
              <a:ext cx="12" cy="19"/>
            </a:xfrm>
            <a:custGeom>
              <a:avLst/>
              <a:gdLst>
                <a:gd name="T0" fmla="*/ 40 w 80"/>
                <a:gd name="T1" fmla="*/ 134 h 134"/>
                <a:gd name="T2" fmla="*/ 80 w 80"/>
                <a:gd name="T3" fmla="*/ 94 h 134"/>
                <a:gd name="T4" fmla="*/ 80 w 80"/>
                <a:gd name="T5" fmla="*/ 40 h 134"/>
                <a:gd name="T6" fmla="*/ 40 w 80"/>
                <a:gd name="T7" fmla="*/ 0 h 134"/>
                <a:gd name="T8" fmla="*/ 0 w 80"/>
                <a:gd name="T9" fmla="*/ 40 h 134"/>
                <a:gd name="T10" fmla="*/ 0 w 80"/>
                <a:gd name="T11" fmla="*/ 94 h 134"/>
                <a:gd name="T12" fmla="*/ 40 w 80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4">
                  <a:moveTo>
                    <a:pt x="40" y="134"/>
                  </a:moveTo>
                  <a:cubicBezTo>
                    <a:pt x="62" y="134"/>
                    <a:pt x="80" y="116"/>
                    <a:pt x="80" y="9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16"/>
                    <a:pt x="18" y="134"/>
                    <a:pt x="40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21" name="Freeform 55"/>
            <p:cNvSpPr>
              <a:spLocks/>
            </p:cNvSpPr>
            <p:nvPr/>
          </p:nvSpPr>
          <p:spPr bwMode="auto">
            <a:xfrm>
              <a:off x="5765" y="3007"/>
              <a:ext cx="11" cy="19"/>
            </a:xfrm>
            <a:custGeom>
              <a:avLst/>
              <a:gdLst>
                <a:gd name="T0" fmla="*/ 40 w 80"/>
                <a:gd name="T1" fmla="*/ 134 h 134"/>
                <a:gd name="T2" fmla="*/ 80 w 80"/>
                <a:gd name="T3" fmla="*/ 94 h 134"/>
                <a:gd name="T4" fmla="*/ 80 w 80"/>
                <a:gd name="T5" fmla="*/ 40 h 134"/>
                <a:gd name="T6" fmla="*/ 40 w 80"/>
                <a:gd name="T7" fmla="*/ 0 h 134"/>
                <a:gd name="T8" fmla="*/ 0 w 80"/>
                <a:gd name="T9" fmla="*/ 40 h 134"/>
                <a:gd name="T10" fmla="*/ 0 w 80"/>
                <a:gd name="T11" fmla="*/ 94 h 134"/>
                <a:gd name="T12" fmla="*/ 40 w 80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4">
                  <a:moveTo>
                    <a:pt x="40" y="134"/>
                  </a:moveTo>
                  <a:cubicBezTo>
                    <a:pt x="62" y="134"/>
                    <a:pt x="80" y="116"/>
                    <a:pt x="80" y="9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16"/>
                    <a:pt x="18" y="134"/>
                    <a:pt x="40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22" name="Freeform 56"/>
            <p:cNvSpPr>
              <a:spLocks/>
            </p:cNvSpPr>
            <p:nvPr/>
          </p:nvSpPr>
          <p:spPr bwMode="auto">
            <a:xfrm>
              <a:off x="5718" y="3045"/>
              <a:ext cx="12" cy="19"/>
            </a:xfrm>
            <a:custGeom>
              <a:avLst/>
              <a:gdLst>
                <a:gd name="T0" fmla="*/ 40 w 80"/>
                <a:gd name="T1" fmla="*/ 133 h 133"/>
                <a:gd name="T2" fmla="*/ 80 w 80"/>
                <a:gd name="T3" fmla="*/ 93 h 133"/>
                <a:gd name="T4" fmla="*/ 80 w 80"/>
                <a:gd name="T5" fmla="*/ 40 h 133"/>
                <a:gd name="T6" fmla="*/ 40 w 80"/>
                <a:gd name="T7" fmla="*/ 0 h 133"/>
                <a:gd name="T8" fmla="*/ 0 w 80"/>
                <a:gd name="T9" fmla="*/ 40 h 133"/>
                <a:gd name="T10" fmla="*/ 0 w 80"/>
                <a:gd name="T11" fmla="*/ 93 h 133"/>
                <a:gd name="T12" fmla="*/ 40 w 80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3">
                  <a:moveTo>
                    <a:pt x="40" y="133"/>
                  </a:moveTo>
                  <a:cubicBezTo>
                    <a:pt x="62" y="133"/>
                    <a:pt x="80" y="115"/>
                    <a:pt x="80" y="9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7" y="0"/>
                    <a:pt x="0" y="18"/>
                    <a:pt x="0" y="4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5"/>
                    <a:pt x="17" y="133"/>
                    <a:pt x="4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23" name="Freeform 57"/>
            <p:cNvSpPr>
              <a:spLocks/>
            </p:cNvSpPr>
            <p:nvPr/>
          </p:nvSpPr>
          <p:spPr bwMode="auto">
            <a:xfrm>
              <a:off x="5741" y="3045"/>
              <a:ext cx="12" cy="19"/>
            </a:xfrm>
            <a:custGeom>
              <a:avLst/>
              <a:gdLst>
                <a:gd name="T0" fmla="*/ 40 w 80"/>
                <a:gd name="T1" fmla="*/ 133 h 133"/>
                <a:gd name="T2" fmla="*/ 80 w 80"/>
                <a:gd name="T3" fmla="*/ 93 h 133"/>
                <a:gd name="T4" fmla="*/ 80 w 80"/>
                <a:gd name="T5" fmla="*/ 40 h 133"/>
                <a:gd name="T6" fmla="*/ 40 w 80"/>
                <a:gd name="T7" fmla="*/ 0 h 133"/>
                <a:gd name="T8" fmla="*/ 0 w 80"/>
                <a:gd name="T9" fmla="*/ 40 h 133"/>
                <a:gd name="T10" fmla="*/ 0 w 80"/>
                <a:gd name="T11" fmla="*/ 93 h 133"/>
                <a:gd name="T12" fmla="*/ 40 w 80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3">
                  <a:moveTo>
                    <a:pt x="40" y="133"/>
                  </a:moveTo>
                  <a:cubicBezTo>
                    <a:pt x="62" y="133"/>
                    <a:pt x="80" y="115"/>
                    <a:pt x="80" y="9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5"/>
                    <a:pt x="18" y="133"/>
                    <a:pt x="4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24" name="Freeform 58"/>
            <p:cNvSpPr>
              <a:spLocks/>
            </p:cNvSpPr>
            <p:nvPr/>
          </p:nvSpPr>
          <p:spPr bwMode="auto">
            <a:xfrm>
              <a:off x="5765" y="3045"/>
              <a:ext cx="11" cy="19"/>
            </a:xfrm>
            <a:custGeom>
              <a:avLst/>
              <a:gdLst>
                <a:gd name="T0" fmla="*/ 40 w 80"/>
                <a:gd name="T1" fmla="*/ 133 h 133"/>
                <a:gd name="T2" fmla="*/ 80 w 80"/>
                <a:gd name="T3" fmla="*/ 93 h 133"/>
                <a:gd name="T4" fmla="*/ 80 w 80"/>
                <a:gd name="T5" fmla="*/ 40 h 133"/>
                <a:gd name="T6" fmla="*/ 40 w 80"/>
                <a:gd name="T7" fmla="*/ 0 h 133"/>
                <a:gd name="T8" fmla="*/ 0 w 80"/>
                <a:gd name="T9" fmla="*/ 40 h 133"/>
                <a:gd name="T10" fmla="*/ 0 w 80"/>
                <a:gd name="T11" fmla="*/ 93 h 133"/>
                <a:gd name="T12" fmla="*/ 40 w 80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3">
                  <a:moveTo>
                    <a:pt x="40" y="133"/>
                  </a:moveTo>
                  <a:cubicBezTo>
                    <a:pt x="62" y="133"/>
                    <a:pt x="80" y="115"/>
                    <a:pt x="80" y="9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5"/>
                    <a:pt x="18" y="133"/>
                    <a:pt x="4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25" name="Freeform 59"/>
            <p:cNvSpPr>
              <a:spLocks/>
            </p:cNvSpPr>
            <p:nvPr/>
          </p:nvSpPr>
          <p:spPr bwMode="auto">
            <a:xfrm>
              <a:off x="5718" y="3084"/>
              <a:ext cx="12" cy="19"/>
            </a:xfrm>
            <a:custGeom>
              <a:avLst/>
              <a:gdLst>
                <a:gd name="T0" fmla="*/ 40 w 80"/>
                <a:gd name="T1" fmla="*/ 134 h 134"/>
                <a:gd name="T2" fmla="*/ 80 w 80"/>
                <a:gd name="T3" fmla="*/ 94 h 134"/>
                <a:gd name="T4" fmla="*/ 80 w 80"/>
                <a:gd name="T5" fmla="*/ 40 h 134"/>
                <a:gd name="T6" fmla="*/ 40 w 80"/>
                <a:gd name="T7" fmla="*/ 0 h 134"/>
                <a:gd name="T8" fmla="*/ 0 w 80"/>
                <a:gd name="T9" fmla="*/ 40 h 134"/>
                <a:gd name="T10" fmla="*/ 0 w 80"/>
                <a:gd name="T11" fmla="*/ 94 h 134"/>
                <a:gd name="T12" fmla="*/ 40 w 80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4">
                  <a:moveTo>
                    <a:pt x="40" y="134"/>
                  </a:moveTo>
                  <a:cubicBezTo>
                    <a:pt x="62" y="134"/>
                    <a:pt x="80" y="116"/>
                    <a:pt x="80" y="9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7" y="0"/>
                    <a:pt x="0" y="18"/>
                    <a:pt x="0" y="4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16"/>
                    <a:pt x="17" y="134"/>
                    <a:pt x="40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26" name="Freeform 60"/>
            <p:cNvSpPr>
              <a:spLocks/>
            </p:cNvSpPr>
            <p:nvPr/>
          </p:nvSpPr>
          <p:spPr bwMode="auto">
            <a:xfrm>
              <a:off x="5741" y="3084"/>
              <a:ext cx="12" cy="19"/>
            </a:xfrm>
            <a:custGeom>
              <a:avLst/>
              <a:gdLst>
                <a:gd name="T0" fmla="*/ 40 w 80"/>
                <a:gd name="T1" fmla="*/ 134 h 134"/>
                <a:gd name="T2" fmla="*/ 80 w 80"/>
                <a:gd name="T3" fmla="*/ 94 h 134"/>
                <a:gd name="T4" fmla="*/ 80 w 80"/>
                <a:gd name="T5" fmla="*/ 40 h 134"/>
                <a:gd name="T6" fmla="*/ 40 w 80"/>
                <a:gd name="T7" fmla="*/ 0 h 134"/>
                <a:gd name="T8" fmla="*/ 0 w 80"/>
                <a:gd name="T9" fmla="*/ 40 h 134"/>
                <a:gd name="T10" fmla="*/ 0 w 80"/>
                <a:gd name="T11" fmla="*/ 94 h 134"/>
                <a:gd name="T12" fmla="*/ 40 w 80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4">
                  <a:moveTo>
                    <a:pt x="40" y="134"/>
                  </a:moveTo>
                  <a:cubicBezTo>
                    <a:pt x="62" y="134"/>
                    <a:pt x="80" y="116"/>
                    <a:pt x="80" y="9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16"/>
                    <a:pt x="18" y="134"/>
                    <a:pt x="40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27" name="Freeform 61"/>
            <p:cNvSpPr>
              <a:spLocks/>
            </p:cNvSpPr>
            <p:nvPr/>
          </p:nvSpPr>
          <p:spPr bwMode="auto">
            <a:xfrm>
              <a:off x="5765" y="3084"/>
              <a:ext cx="11" cy="19"/>
            </a:xfrm>
            <a:custGeom>
              <a:avLst/>
              <a:gdLst>
                <a:gd name="T0" fmla="*/ 40 w 80"/>
                <a:gd name="T1" fmla="*/ 134 h 134"/>
                <a:gd name="T2" fmla="*/ 80 w 80"/>
                <a:gd name="T3" fmla="*/ 94 h 134"/>
                <a:gd name="T4" fmla="*/ 80 w 80"/>
                <a:gd name="T5" fmla="*/ 40 h 134"/>
                <a:gd name="T6" fmla="*/ 40 w 80"/>
                <a:gd name="T7" fmla="*/ 0 h 134"/>
                <a:gd name="T8" fmla="*/ 0 w 80"/>
                <a:gd name="T9" fmla="*/ 40 h 134"/>
                <a:gd name="T10" fmla="*/ 0 w 80"/>
                <a:gd name="T11" fmla="*/ 94 h 134"/>
                <a:gd name="T12" fmla="*/ 40 w 80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4">
                  <a:moveTo>
                    <a:pt x="40" y="134"/>
                  </a:moveTo>
                  <a:cubicBezTo>
                    <a:pt x="62" y="134"/>
                    <a:pt x="80" y="116"/>
                    <a:pt x="80" y="9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16"/>
                    <a:pt x="18" y="134"/>
                    <a:pt x="40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28" name="Freeform 62"/>
            <p:cNvSpPr>
              <a:spLocks/>
            </p:cNvSpPr>
            <p:nvPr/>
          </p:nvSpPr>
          <p:spPr bwMode="auto">
            <a:xfrm>
              <a:off x="5718" y="3122"/>
              <a:ext cx="12" cy="19"/>
            </a:xfrm>
            <a:custGeom>
              <a:avLst/>
              <a:gdLst>
                <a:gd name="T0" fmla="*/ 40 w 80"/>
                <a:gd name="T1" fmla="*/ 133 h 133"/>
                <a:gd name="T2" fmla="*/ 80 w 80"/>
                <a:gd name="T3" fmla="*/ 93 h 133"/>
                <a:gd name="T4" fmla="*/ 80 w 80"/>
                <a:gd name="T5" fmla="*/ 40 h 133"/>
                <a:gd name="T6" fmla="*/ 40 w 80"/>
                <a:gd name="T7" fmla="*/ 0 h 133"/>
                <a:gd name="T8" fmla="*/ 0 w 80"/>
                <a:gd name="T9" fmla="*/ 40 h 133"/>
                <a:gd name="T10" fmla="*/ 0 w 80"/>
                <a:gd name="T11" fmla="*/ 93 h 133"/>
                <a:gd name="T12" fmla="*/ 40 w 80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3">
                  <a:moveTo>
                    <a:pt x="40" y="133"/>
                  </a:moveTo>
                  <a:cubicBezTo>
                    <a:pt x="62" y="133"/>
                    <a:pt x="80" y="116"/>
                    <a:pt x="80" y="9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7" y="0"/>
                    <a:pt x="0" y="18"/>
                    <a:pt x="0" y="4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6"/>
                    <a:pt x="17" y="133"/>
                    <a:pt x="4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29" name="Freeform 63"/>
            <p:cNvSpPr>
              <a:spLocks/>
            </p:cNvSpPr>
            <p:nvPr/>
          </p:nvSpPr>
          <p:spPr bwMode="auto">
            <a:xfrm>
              <a:off x="5741" y="3122"/>
              <a:ext cx="12" cy="19"/>
            </a:xfrm>
            <a:custGeom>
              <a:avLst/>
              <a:gdLst>
                <a:gd name="T0" fmla="*/ 40 w 80"/>
                <a:gd name="T1" fmla="*/ 133 h 133"/>
                <a:gd name="T2" fmla="*/ 80 w 80"/>
                <a:gd name="T3" fmla="*/ 93 h 133"/>
                <a:gd name="T4" fmla="*/ 80 w 80"/>
                <a:gd name="T5" fmla="*/ 40 h 133"/>
                <a:gd name="T6" fmla="*/ 40 w 80"/>
                <a:gd name="T7" fmla="*/ 0 h 133"/>
                <a:gd name="T8" fmla="*/ 0 w 80"/>
                <a:gd name="T9" fmla="*/ 40 h 133"/>
                <a:gd name="T10" fmla="*/ 0 w 80"/>
                <a:gd name="T11" fmla="*/ 93 h 133"/>
                <a:gd name="T12" fmla="*/ 40 w 80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3">
                  <a:moveTo>
                    <a:pt x="40" y="133"/>
                  </a:moveTo>
                  <a:cubicBezTo>
                    <a:pt x="62" y="133"/>
                    <a:pt x="80" y="116"/>
                    <a:pt x="80" y="9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6"/>
                    <a:pt x="18" y="133"/>
                    <a:pt x="4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30" name="Freeform 64"/>
            <p:cNvSpPr>
              <a:spLocks/>
            </p:cNvSpPr>
            <p:nvPr/>
          </p:nvSpPr>
          <p:spPr bwMode="auto">
            <a:xfrm>
              <a:off x="5765" y="3122"/>
              <a:ext cx="11" cy="19"/>
            </a:xfrm>
            <a:custGeom>
              <a:avLst/>
              <a:gdLst>
                <a:gd name="T0" fmla="*/ 40 w 80"/>
                <a:gd name="T1" fmla="*/ 133 h 133"/>
                <a:gd name="T2" fmla="*/ 80 w 80"/>
                <a:gd name="T3" fmla="*/ 93 h 133"/>
                <a:gd name="T4" fmla="*/ 80 w 80"/>
                <a:gd name="T5" fmla="*/ 40 h 133"/>
                <a:gd name="T6" fmla="*/ 40 w 80"/>
                <a:gd name="T7" fmla="*/ 0 h 133"/>
                <a:gd name="T8" fmla="*/ 0 w 80"/>
                <a:gd name="T9" fmla="*/ 40 h 133"/>
                <a:gd name="T10" fmla="*/ 0 w 80"/>
                <a:gd name="T11" fmla="*/ 93 h 133"/>
                <a:gd name="T12" fmla="*/ 40 w 80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3">
                  <a:moveTo>
                    <a:pt x="40" y="133"/>
                  </a:moveTo>
                  <a:cubicBezTo>
                    <a:pt x="62" y="133"/>
                    <a:pt x="80" y="116"/>
                    <a:pt x="80" y="9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6"/>
                    <a:pt x="18" y="133"/>
                    <a:pt x="4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31" name="Freeform 65"/>
            <p:cNvSpPr>
              <a:spLocks/>
            </p:cNvSpPr>
            <p:nvPr/>
          </p:nvSpPr>
          <p:spPr bwMode="auto">
            <a:xfrm>
              <a:off x="5926" y="3030"/>
              <a:ext cx="12" cy="19"/>
            </a:xfrm>
            <a:custGeom>
              <a:avLst/>
              <a:gdLst>
                <a:gd name="T0" fmla="*/ 40 w 80"/>
                <a:gd name="T1" fmla="*/ 133 h 133"/>
                <a:gd name="T2" fmla="*/ 80 w 80"/>
                <a:gd name="T3" fmla="*/ 93 h 133"/>
                <a:gd name="T4" fmla="*/ 80 w 80"/>
                <a:gd name="T5" fmla="*/ 40 h 133"/>
                <a:gd name="T6" fmla="*/ 40 w 80"/>
                <a:gd name="T7" fmla="*/ 0 h 133"/>
                <a:gd name="T8" fmla="*/ 0 w 80"/>
                <a:gd name="T9" fmla="*/ 40 h 133"/>
                <a:gd name="T10" fmla="*/ 0 w 80"/>
                <a:gd name="T11" fmla="*/ 93 h 133"/>
                <a:gd name="T12" fmla="*/ 40 w 80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3">
                  <a:moveTo>
                    <a:pt x="40" y="133"/>
                  </a:moveTo>
                  <a:cubicBezTo>
                    <a:pt x="63" y="133"/>
                    <a:pt x="80" y="115"/>
                    <a:pt x="80" y="9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3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5"/>
                    <a:pt x="18" y="133"/>
                    <a:pt x="4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32" name="Freeform 66"/>
            <p:cNvSpPr>
              <a:spLocks/>
            </p:cNvSpPr>
            <p:nvPr/>
          </p:nvSpPr>
          <p:spPr bwMode="auto">
            <a:xfrm>
              <a:off x="5926" y="3068"/>
              <a:ext cx="12" cy="20"/>
            </a:xfrm>
            <a:custGeom>
              <a:avLst/>
              <a:gdLst>
                <a:gd name="T0" fmla="*/ 40 w 80"/>
                <a:gd name="T1" fmla="*/ 134 h 134"/>
                <a:gd name="T2" fmla="*/ 80 w 80"/>
                <a:gd name="T3" fmla="*/ 94 h 134"/>
                <a:gd name="T4" fmla="*/ 80 w 80"/>
                <a:gd name="T5" fmla="*/ 40 h 134"/>
                <a:gd name="T6" fmla="*/ 40 w 80"/>
                <a:gd name="T7" fmla="*/ 0 h 134"/>
                <a:gd name="T8" fmla="*/ 0 w 80"/>
                <a:gd name="T9" fmla="*/ 40 h 134"/>
                <a:gd name="T10" fmla="*/ 0 w 80"/>
                <a:gd name="T11" fmla="*/ 94 h 134"/>
                <a:gd name="T12" fmla="*/ 40 w 80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4">
                  <a:moveTo>
                    <a:pt x="40" y="134"/>
                  </a:moveTo>
                  <a:cubicBezTo>
                    <a:pt x="63" y="134"/>
                    <a:pt x="80" y="116"/>
                    <a:pt x="80" y="9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3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16"/>
                    <a:pt x="18" y="134"/>
                    <a:pt x="40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33" name="Freeform 67"/>
            <p:cNvSpPr>
              <a:spLocks/>
            </p:cNvSpPr>
            <p:nvPr/>
          </p:nvSpPr>
          <p:spPr bwMode="auto">
            <a:xfrm>
              <a:off x="5926" y="3107"/>
              <a:ext cx="12" cy="19"/>
            </a:xfrm>
            <a:custGeom>
              <a:avLst/>
              <a:gdLst>
                <a:gd name="T0" fmla="*/ 40 w 80"/>
                <a:gd name="T1" fmla="*/ 133 h 133"/>
                <a:gd name="T2" fmla="*/ 80 w 80"/>
                <a:gd name="T3" fmla="*/ 93 h 133"/>
                <a:gd name="T4" fmla="*/ 80 w 80"/>
                <a:gd name="T5" fmla="*/ 40 h 133"/>
                <a:gd name="T6" fmla="*/ 40 w 80"/>
                <a:gd name="T7" fmla="*/ 0 h 133"/>
                <a:gd name="T8" fmla="*/ 0 w 80"/>
                <a:gd name="T9" fmla="*/ 40 h 133"/>
                <a:gd name="T10" fmla="*/ 0 w 80"/>
                <a:gd name="T11" fmla="*/ 93 h 133"/>
                <a:gd name="T12" fmla="*/ 40 w 80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3">
                  <a:moveTo>
                    <a:pt x="40" y="133"/>
                  </a:moveTo>
                  <a:cubicBezTo>
                    <a:pt x="63" y="133"/>
                    <a:pt x="80" y="116"/>
                    <a:pt x="80" y="9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3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6"/>
                    <a:pt x="18" y="133"/>
                    <a:pt x="4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34" name="Freeform 68"/>
            <p:cNvSpPr>
              <a:spLocks/>
            </p:cNvSpPr>
            <p:nvPr/>
          </p:nvSpPr>
          <p:spPr bwMode="auto">
            <a:xfrm>
              <a:off x="5926" y="3145"/>
              <a:ext cx="12" cy="20"/>
            </a:xfrm>
            <a:custGeom>
              <a:avLst/>
              <a:gdLst>
                <a:gd name="T0" fmla="*/ 40 w 80"/>
                <a:gd name="T1" fmla="*/ 134 h 134"/>
                <a:gd name="T2" fmla="*/ 80 w 80"/>
                <a:gd name="T3" fmla="*/ 94 h 134"/>
                <a:gd name="T4" fmla="*/ 80 w 80"/>
                <a:gd name="T5" fmla="*/ 40 h 134"/>
                <a:gd name="T6" fmla="*/ 40 w 80"/>
                <a:gd name="T7" fmla="*/ 0 h 134"/>
                <a:gd name="T8" fmla="*/ 0 w 80"/>
                <a:gd name="T9" fmla="*/ 40 h 134"/>
                <a:gd name="T10" fmla="*/ 0 w 80"/>
                <a:gd name="T11" fmla="*/ 94 h 134"/>
                <a:gd name="T12" fmla="*/ 40 w 80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4">
                  <a:moveTo>
                    <a:pt x="40" y="134"/>
                  </a:moveTo>
                  <a:cubicBezTo>
                    <a:pt x="63" y="134"/>
                    <a:pt x="80" y="116"/>
                    <a:pt x="80" y="9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3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16"/>
                    <a:pt x="18" y="134"/>
                    <a:pt x="40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35" name="Freeform 69"/>
            <p:cNvSpPr>
              <a:spLocks/>
            </p:cNvSpPr>
            <p:nvPr/>
          </p:nvSpPr>
          <p:spPr bwMode="auto">
            <a:xfrm>
              <a:off x="5772" y="2945"/>
              <a:ext cx="58" cy="12"/>
            </a:xfrm>
            <a:custGeom>
              <a:avLst/>
              <a:gdLst>
                <a:gd name="T0" fmla="*/ 401 w 401"/>
                <a:gd name="T1" fmla="*/ 40 h 80"/>
                <a:gd name="T2" fmla="*/ 361 w 401"/>
                <a:gd name="T3" fmla="*/ 0 h 80"/>
                <a:gd name="T4" fmla="*/ 40 w 401"/>
                <a:gd name="T5" fmla="*/ 0 h 80"/>
                <a:gd name="T6" fmla="*/ 0 w 401"/>
                <a:gd name="T7" fmla="*/ 40 h 80"/>
                <a:gd name="T8" fmla="*/ 40 w 401"/>
                <a:gd name="T9" fmla="*/ 80 h 80"/>
                <a:gd name="T10" fmla="*/ 361 w 401"/>
                <a:gd name="T11" fmla="*/ 80 h 80"/>
                <a:gd name="T12" fmla="*/ 401 w 401"/>
                <a:gd name="T13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1" h="80">
                  <a:moveTo>
                    <a:pt x="401" y="40"/>
                  </a:moveTo>
                  <a:cubicBezTo>
                    <a:pt x="401" y="18"/>
                    <a:pt x="383" y="0"/>
                    <a:pt x="36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361" y="80"/>
                    <a:pt x="361" y="80"/>
                    <a:pt x="361" y="80"/>
                  </a:cubicBezTo>
                  <a:cubicBezTo>
                    <a:pt x="383" y="80"/>
                    <a:pt x="401" y="62"/>
                    <a:pt x="40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</p:grpSp>
      <p:grpSp>
        <p:nvGrpSpPr>
          <p:cNvPr id="136" name="Group 203"/>
          <p:cNvGrpSpPr>
            <a:grpSpLocks noChangeAspect="1"/>
          </p:cNvGrpSpPr>
          <p:nvPr/>
        </p:nvGrpSpPr>
        <p:grpSpPr bwMode="auto">
          <a:xfrm>
            <a:off x="4108464" y="6018302"/>
            <a:ext cx="641039" cy="641039"/>
            <a:chOff x="341" y="3215"/>
            <a:chExt cx="263" cy="263"/>
          </a:xfrm>
          <a:solidFill>
            <a:srgbClr val="0079C2"/>
          </a:solidFill>
        </p:grpSpPr>
        <p:sp>
          <p:nvSpPr>
            <p:cNvPr id="137" name="Oval 204"/>
            <p:cNvSpPr>
              <a:spLocks noChangeArrowheads="1"/>
            </p:cNvSpPr>
            <p:nvPr/>
          </p:nvSpPr>
          <p:spPr bwMode="auto">
            <a:xfrm>
              <a:off x="512" y="3294"/>
              <a:ext cx="10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38" name="Oval 205"/>
            <p:cNvSpPr>
              <a:spLocks noChangeArrowheads="1"/>
            </p:cNvSpPr>
            <p:nvPr/>
          </p:nvSpPr>
          <p:spPr bwMode="auto">
            <a:xfrm>
              <a:off x="420" y="3386"/>
              <a:ext cx="11" cy="1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39" name="Freeform 206"/>
            <p:cNvSpPr>
              <a:spLocks noEditPoints="1"/>
            </p:cNvSpPr>
            <p:nvPr/>
          </p:nvSpPr>
          <p:spPr bwMode="auto">
            <a:xfrm>
              <a:off x="341" y="3215"/>
              <a:ext cx="263" cy="263"/>
            </a:xfrm>
            <a:custGeom>
              <a:avLst/>
              <a:gdLst>
                <a:gd name="T0" fmla="*/ 2289 w 2418"/>
                <a:gd name="T1" fmla="*/ 303 h 2417"/>
                <a:gd name="T2" fmla="*/ 2003 w 2418"/>
                <a:gd name="T3" fmla="*/ 498 h 2417"/>
                <a:gd name="T4" fmla="*/ 1901 w 2418"/>
                <a:gd name="T5" fmla="*/ 299 h 2417"/>
                <a:gd name="T6" fmla="*/ 2104 w 2418"/>
                <a:gd name="T7" fmla="*/ 62 h 2417"/>
                <a:gd name="T8" fmla="*/ 1925 w 2418"/>
                <a:gd name="T9" fmla="*/ 4 h 2417"/>
                <a:gd name="T10" fmla="*/ 1474 w 2418"/>
                <a:gd name="T11" fmla="*/ 591 h 2417"/>
                <a:gd name="T12" fmla="*/ 559 w 2418"/>
                <a:gd name="T13" fmla="*/ 361 h 2417"/>
                <a:gd name="T14" fmla="*/ 537 w 2418"/>
                <a:gd name="T15" fmla="*/ 208 h 2417"/>
                <a:gd name="T16" fmla="*/ 150 w 2418"/>
                <a:gd name="T17" fmla="*/ 18 h 2417"/>
                <a:gd name="T18" fmla="*/ 11 w 2418"/>
                <a:gd name="T19" fmla="*/ 206 h 2417"/>
                <a:gd name="T20" fmla="*/ 249 w 2418"/>
                <a:gd name="T21" fmla="*/ 559 h 2417"/>
                <a:gd name="T22" fmla="*/ 933 w 2418"/>
                <a:gd name="T23" fmla="*/ 1132 h 2417"/>
                <a:gd name="T24" fmla="*/ 199 w 2418"/>
                <a:gd name="T25" fmla="*/ 1546 h 2417"/>
                <a:gd name="T26" fmla="*/ 29 w 2418"/>
                <a:gd name="T27" fmla="*/ 2073 h 2417"/>
                <a:gd name="T28" fmla="*/ 106 w 2418"/>
                <a:gd name="T29" fmla="*/ 2091 h 2417"/>
                <a:gd name="T30" fmla="*/ 393 w 2418"/>
                <a:gd name="T31" fmla="*/ 1896 h 2417"/>
                <a:gd name="T32" fmla="*/ 499 w 2418"/>
                <a:gd name="T33" fmla="*/ 2095 h 2417"/>
                <a:gd name="T34" fmla="*/ 291 w 2418"/>
                <a:gd name="T35" fmla="*/ 2332 h 2417"/>
                <a:gd name="T36" fmla="*/ 471 w 2418"/>
                <a:gd name="T37" fmla="*/ 2390 h 2417"/>
                <a:gd name="T38" fmla="*/ 921 w 2418"/>
                <a:gd name="T39" fmla="*/ 1803 h 2417"/>
                <a:gd name="T40" fmla="*/ 1258 w 2418"/>
                <a:gd name="T41" fmla="*/ 1597 h 2417"/>
                <a:gd name="T42" fmla="*/ 1230 w 2418"/>
                <a:gd name="T43" fmla="*/ 1692 h 2417"/>
                <a:gd name="T44" fmla="*/ 1322 w 2418"/>
                <a:gd name="T45" fmla="*/ 1665 h 2417"/>
                <a:gd name="T46" fmla="*/ 1913 w 2418"/>
                <a:gd name="T47" fmla="*/ 2308 h 2417"/>
                <a:gd name="T48" fmla="*/ 2309 w 2418"/>
                <a:gd name="T49" fmla="*/ 1913 h 2417"/>
                <a:gd name="T50" fmla="*/ 1665 w 2418"/>
                <a:gd name="T51" fmla="*/ 1322 h 2417"/>
                <a:gd name="T52" fmla="*/ 1691 w 2418"/>
                <a:gd name="T53" fmla="*/ 1230 h 2417"/>
                <a:gd name="T54" fmla="*/ 1596 w 2418"/>
                <a:gd name="T55" fmla="*/ 1259 h 2417"/>
                <a:gd name="T56" fmla="*/ 1804 w 2418"/>
                <a:gd name="T57" fmla="*/ 920 h 2417"/>
                <a:gd name="T58" fmla="*/ 2390 w 2418"/>
                <a:gd name="T59" fmla="*/ 470 h 2417"/>
                <a:gd name="T60" fmla="*/ 2333 w 2418"/>
                <a:gd name="T61" fmla="*/ 291 h 2417"/>
                <a:gd name="T62" fmla="*/ 381 w 2418"/>
                <a:gd name="T63" fmla="*/ 466 h 2417"/>
                <a:gd name="T64" fmla="*/ 110 w 2418"/>
                <a:gd name="T65" fmla="*/ 190 h 2417"/>
                <a:gd name="T66" fmla="*/ 466 w 2418"/>
                <a:gd name="T67" fmla="*/ 275 h 2417"/>
                <a:gd name="T68" fmla="*/ 480 w 2418"/>
                <a:gd name="T69" fmla="*/ 413 h 2417"/>
                <a:gd name="T70" fmla="*/ 999 w 2418"/>
                <a:gd name="T71" fmla="*/ 1066 h 2417"/>
                <a:gd name="T72" fmla="*/ 1599 w 2418"/>
                <a:gd name="T73" fmla="*/ 1388 h 2417"/>
                <a:gd name="T74" fmla="*/ 2243 w 2418"/>
                <a:gd name="T75" fmla="*/ 2242 h 2417"/>
                <a:gd name="T76" fmla="*/ 1388 w 2418"/>
                <a:gd name="T77" fmla="*/ 1600 h 2417"/>
                <a:gd name="T78" fmla="*/ 1530 w 2418"/>
                <a:gd name="T79" fmla="*/ 1325 h 2417"/>
                <a:gd name="T80" fmla="*/ 1261 w 2418"/>
                <a:gd name="T81" fmla="*/ 1463 h 2417"/>
                <a:gd name="T82" fmla="*/ 1530 w 2418"/>
                <a:gd name="T83" fmla="*/ 1325 h 2417"/>
                <a:gd name="T84" fmla="*/ 1805 w 2418"/>
                <a:gd name="T85" fmla="*/ 823 h 2417"/>
                <a:gd name="T86" fmla="*/ 835 w 2418"/>
                <a:gd name="T87" fmla="*/ 1757 h 2417"/>
                <a:gd name="T88" fmla="*/ 773 w 2418"/>
                <a:gd name="T89" fmla="*/ 2141 h 2417"/>
                <a:gd name="T90" fmla="*/ 430 w 2418"/>
                <a:gd name="T91" fmla="*/ 2294 h 2417"/>
                <a:gd name="T92" fmla="*/ 592 w 2418"/>
                <a:gd name="T93" fmla="*/ 2115 h 2417"/>
                <a:gd name="T94" fmla="*/ 578 w 2418"/>
                <a:gd name="T95" fmla="*/ 1950 h 2417"/>
                <a:gd name="T96" fmla="*/ 412 w 2418"/>
                <a:gd name="T97" fmla="*/ 1803 h 2417"/>
                <a:gd name="T98" fmla="*/ 247 w 2418"/>
                <a:gd name="T99" fmla="*/ 1816 h 2417"/>
                <a:gd name="T100" fmla="*/ 98 w 2418"/>
                <a:gd name="T101" fmla="*/ 1924 h 2417"/>
                <a:gd name="T102" fmla="*/ 590 w 2418"/>
                <a:gd name="T103" fmla="*/ 1571 h 2417"/>
                <a:gd name="T104" fmla="*/ 1560 w 2418"/>
                <a:gd name="T105" fmla="*/ 637 h 2417"/>
                <a:gd name="T106" fmla="*/ 1622 w 2418"/>
                <a:gd name="T107" fmla="*/ 253 h 2417"/>
                <a:gd name="T108" fmla="*/ 1966 w 2418"/>
                <a:gd name="T109" fmla="*/ 100 h 2417"/>
                <a:gd name="T110" fmla="*/ 1808 w 2418"/>
                <a:gd name="T111" fmla="*/ 279 h 2417"/>
                <a:gd name="T112" fmla="*/ 1821 w 2418"/>
                <a:gd name="T113" fmla="*/ 444 h 2417"/>
                <a:gd name="T114" fmla="*/ 1983 w 2418"/>
                <a:gd name="T115" fmla="*/ 591 h 2417"/>
                <a:gd name="T116" fmla="*/ 2148 w 2418"/>
                <a:gd name="T117" fmla="*/ 577 h 2417"/>
                <a:gd name="T118" fmla="*/ 2297 w 2418"/>
                <a:gd name="T119" fmla="*/ 470 h 2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18" h="2417">
                  <a:moveTo>
                    <a:pt x="2333" y="291"/>
                  </a:moveTo>
                  <a:cubicBezTo>
                    <a:pt x="2317" y="287"/>
                    <a:pt x="2300" y="292"/>
                    <a:pt x="2289" y="303"/>
                  </a:cubicBezTo>
                  <a:cubicBezTo>
                    <a:pt x="2096" y="498"/>
                    <a:pt x="2096" y="498"/>
                    <a:pt x="2096" y="498"/>
                  </a:cubicBezTo>
                  <a:cubicBezTo>
                    <a:pt x="2003" y="498"/>
                    <a:pt x="2003" y="498"/>
                    <a:pt x="2003" y="498"/>
                  </a:cubicBezTo>
                  <a:cubicBezTo>
                    <a:pt x="1901" y="392"/>
                    <a:pt x="1901" y="392"/>
                    <a:pt x="1901" y="392"/>
                  </a:cubicBezTo>
                  <a:cubicBezTo>
                    <a:pt x="1901" y="299"/>
                    <a:pt x="1901" y="299"/>
                    <a:pt x="1901" y="299"/>
                  </a:cubicBezTo>
                  <a:cubicBezTo>
                    <a:pt x="2092" y="105"/>
                    <a:pt x="2092" y="105"/>
                    <a:pt x="2092" y="105"/>
                  </a:cubicBezTo>
                  <a:cubicBezTo>
                    <a:pt x="2103" y="94"/>
                    <a:pt x="2107" y="77"/>
                    <a:pt x="2104" y="62"/>
                  </a:cubicBezTo>
                  <a:cubicBezTo>
                    <a:pt x="2100" y="46"/>
                    <a:pt x="2089" y="34"/>
                    <a:pt x="2073" y="28"/>
                  </a:cubicBezTo>
                  <a:cubicBezTo>
                    <a:pt x="2025" y="12"/>
                    <a:pt x="1975" y="4"/>
                    <a:pt x="1925" y="4"/>
                  </a:cubicBezTo>
                  <a:cubicBezTo>
                    <a:pt x="1773" y="4"/>
                    <a:pt x="1635" y="75"/>
                    <a:pt x="1546" y="198"/>
                  </a:cubicBezTo>
                  <a:cubicBezTo>
                    <a:pt x="1463" y="314"/>
                    <a:pt x="1438" y="455"/>
                    <a:pt x="1474" y="591"/>
                  </a:cubicBezTo>
                  <a:cubicBezTo>
                    <a:pt x="1131" y="934"/>
                    <a:pt x="1131" y="934"/>
                    <a:pt x="1131" y="934"/>
                  </a:cubicBezTo>
                  <a:cubicBezTo>
                    <a:pt x="559" y="361"/>
                    <a:pt x="559" y="361"/>
                    <a:pt x="559" y="361"/>
                  </a:cubicBezTo>
                  <a:cubicBezTo>
                    <a:pt x="559" y="248"/>
                    <a:pt x="559" y="248"/>
                    <a:pt x="559" y="248"/>
                  </a:cubicBezTo>
                  <a:cubicBezTo>
                    <a:pt x="559" y="232"/>
                    <a:pt x="551" y="217"/>
                    <a:pt x="537" y="208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189" y="0"/>
                    <a:pt x="165" y="3"/>
                    <a:pt x="150" y="18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3" y="165"/>
                    <a:pt x="0" y="188"/>
                    <a:pt x="11" y="206"/>
                  </a:cubicBezTo>
                  <a:cubicBezTo>
                    <a:pt x="209" y="536"/>
                    <a:pt x="209" y="536"/>
                    <a:pt x="209" y="536"/>
                  </a:cubicBezTo>
                  <a:cubicBezTo>
                    <a:pt x="218" y="550"/>
                    <a:pt x="233" y="559"/>
                    <a:pt x="249" y="559"/>
                  </a:cubicBezTo>
                  <a:cubicBezTo>
                    <a:pt x="362" y="559"/>
                    <a:pt x="362" y="559"/>
                    <a:pt x="362" y="559"/>
                  </a:cubicBezTo>
                  <a:cubicBezTo>
                    <a:pt x="933" y="1132"/>
                    <a:pt x="933" y="1132"/>
                    <a:pt x="933" y="1132"/>
                  </a:cubicBezTo>
                  <a:cubicBezTo>
                    <a:pt x="591" y="1474"/>
                    <a:pt x="591" y="1474"/>
                    <a:pt x="591" y="1474"/>
                  </a:cubicBezTo>
                  <a:cubicBezTo>
                    <a:pt x="456" y="1437"/>
                    <a:pt x="314" y="1463"/>
                    <a:pt x="199" y="1546"/>
                  </a:cubicBezTo>
                  <a:cubicBezTo>
                    <a:pt x="75" y="1634"/>
                    <a:pt x="5" y="1772"/>
                    <a:pt x="5" y="1924"/>
                  </a:cubicBezTo>
                  <a:cubicBezTo>
                    <a:pt x="5" y="1975"/>
                    <a:pt x="13" y="2025"/>
                    <a:pt x="29" y="2073"/>
                  </a:cubicBezTo>
                  <a:cubicBezTo>
                    <a:pt x="34" y="2088"/>
                    <a:pt x="47" y="2100"/>
                    <a:pt x="63" y="2103"/>
                  </a:cubicBezTo>
                  <a:cubicBezTo>
                    <a:pt x="78" y="2107"/>
                    <a:pt x="95" y="2102"/>
                    <a:pt x="106" y="2091"/>
                  </a:cubicBezTo>
                  <a:cubicBezTo>
                    <a:pt x="299" y="1896"/>
                    <a:pt x="299" y="1896"/>
                    <a:pt x="299" y="1896"/>
                  </a:cubicBezTo>
                  <a:cubicBezTo>
                    <a:pt x="393" y="1896"/>
                    <a:pt x="393" y="1896"/>
                    <a:pt x="393" y="1896"/>
                  </a:cubicBezTo>
                  <a:cubicBezTo>
                    <a:pt x="499" y="2002"/>
                    <a:pt x="499" y="2002"/>
                    <a:pt x="499" y="2002"/>
                  </a:cubicBezTo>
                  <a:cubicBezTo>
                    <a:pt x="499" y="2095"/>
                    <a:pt x="499" y="2095"/>
                    <a:pt x="499" y="2095"/>
                  </a:cubicBezTo>
                  <a:cubicBezTo>
                    <a:pt x="304" y="2288"/>
                    <a:pt x="304" y="2288"/>
                    <a:pt x="304" y="2288"/>
                  </a:cubicBezTo>
                  <a:cubicBezTo>
                    <a:pt x="293" y="2300"/>
                    <a:pt x="288" y="2316"/>
                    <a:pt x="291" y="2332"/>
                  </a:cubicBezTo>
                  <a:cubicBezTo>
                    <a:pt x="295" y="2348"/>
                    <a:pt x="307" y="2360"/>
                    <a:pt x="322" y="2366"/>
                  </a:cubicBezTo>
                  <a:cubicBezTo>
                    <a:pt x="370" y="2382"/>
                    <a:pt x="420" y="2390"/>
                    <a:pt x="471" y="2390"/>
                  </a:cubicBezTo>
                  <a:cubicBezTo>
                    <a:pt x="622" y="2390"/>
                    <a:pt x="760" y="2319"/>
                    <a:pt x="849" y="2196"/>
                  </a:cubicBezTo>
                  <a:cubicBezTo>
                    <a:pt x="932" y="2080"/>
                    <a:pt x="958" y="1939"/>
                    <a:pt x="921" y="1803"/>
                  </a:cubicBezTo>
                  <a:cubicBezTo>
                    <a:pt x="1196" y="1529"/>
                    <a:pt x="1196" y="1529"/>
                    <a:pt x="1196" y="1529"/>
                  </a:cubicBezTo>
                  <a:cubicBezTo>
                    <a:pt x="1258" y="1597"/>
                    <a:pt x="1258" y="1597"/>
                    <a:pt x="1258" y="1597"/>
                  </a:cubicBezTo>
                  <a:cubicBezTo>
                    <a:pt x="1230" y="1626"/>
                    <a:pt x="1230" y="1626"/>
                    <a:pt x="1230" y="1626"/>
                  </a:cubicBezTo>
                  <a:cubicBezTo>
                    <a:pt x="1211" y="1644"/>
                    <a:pt x="1211" y="1673"/>
                    <a:pt x="1230" y="1692"/>
                  </a:cubicBezTo>
                  <a:cubicBezTo>
                    <a:pt x="1248" y="1710"/>
                    <a:pt x="1277" y="1710"/>
                    <a:pt x="1295" y="1692"/>
                  </a:cubicBezTo>
                  <a:cubicBezTo>
                    <a:pt x="1322" y="1665"/>
                    <a:pt x="1322" y="1665"/>
                    <a:pt x="1322" y="1665"/>
                  </a:cubicBezTo>
                  <a:cubicBezTo>
                    <a:pt x="1912" y="2307"/>
                    <a:pt x="1912" y="2307"/>
                    <a:pt x="1912" y="2307"/>
                  </a:cubicBezTo>
                  <a:cubicBezTo>
                    <a:pt x="1912" y="2307"/>
                    <a:pt x="1913" y="2308"/>
                    <a:pt x="1913" y="2308"/>
                  </a:cubicBezTo>
                  <a:cubicBezTo>
                    <a:pt x="2022" y="2417"/>
                    <a:pt x="2199" y="2417"/>
                    <a:pt x="2309" y="2308"/>
                  </a:cubicBezTo>
                  <a:cubicBezTo>
                    <a:pt x="2418" y="2199"/>
                    <a:pt x="2418" y="2022"/>
                    <a:pt x="2309" y="1913"/>
                  </a:cubicBezTo>
                  <a:cubicBezTo>
                    <a:pt x="2308" y="1912"/>
                    <a:pt x="2308" y="1912"/>
                    <a:pt x="2307" y="1911"/>
                  </a:cubicBezTo>
                  <a:cubicBezTo>
                    <a:pt x="1665" y="1322"/>
                    <a:pt x="1665" y="1322"/>
                    <a:pt x="1665" y="1322"/>
                  </a:cubicBezTo>
                  <a:cubicBezTo>
                    <a:pt x="1691" y="1296"/>
                    <a:pt x="1691" y="1296"/>
                    <a:pt x="1691" y="1296"/>
                  </a:cubicBezTo>
                  <a:cubicBezTo>
                    <a:pt x="1709" y="1278"/>
                    <a:pt x="1709" y="1249"/>
                    <a:pt x="1691" y="1230"/>
                  </a:cubicBezTo>
                  <a:cubicBezTo>
                    <a:pt x="1673" y="1212"/>
                    <a:pt x="1643" y="1212"/>
                    <a:pt x="1625" y="1230"/>
                  </a:cubicBezTo>
                  <a:cubicBezTo>
                    <a:pt x="1596" y="1259"/>
                    <a:pt x="1596" y="1259"/>
                    <a:pt x="1596" y="1259"/>
                  </a:cubicBezTo>
                  <a:cubicBezTo>
                    <a:pt x="1528" y="1196"/>
                    <a:pt x="1528" y="1196"/>
                    <a:pt x="1528" y="1196"/>
                  </a:cubicBezTo>
                  <a:cubicBezTo>
                    <a:pt x="1804" y="920"/>
                    <a:pt x="1804" y="920"/>
                    <a:pt x="1804" y="920"/>
                  </a:cubicBezTo>
                  <a:cubicBezTo>
                    <a:pt x="1843" y="931"/>
                    <a:pt x="1884" y="936"/>
                    <a:pt x="1925" y="936"/>
                  </a:cubicBezTo>
                  <a:cubicBezTo>
                    <a:pt x="2181" y="936"/>
                    <a:pt x="2390" y="727"/>
                    <a:pt x="2390" y="470"/>
                  </a:cubicBezTo>
                  <a:cubicBezTo>
                    <a:pt x="2390" y="419"/>
                    <a:pt x="2382" y="369"/>
                    <a:pt x="2366" y="321"/>
                  </a:cubicBezTo>
                  <a:cubicBezTo>
                    <a:pt x="2361" y="306"/>
                    <a:pt x="2348" y="294"/>
                    <a:pt x="2333" y="291"/>
                  </a:cubicBezTo>
                  <a:close/>
                  <a:moveTo>
                    <a:pt x="414" y="479"/>
                  </a:moveTo>
                  <a:cubicBezTo>
                    <a:pt x="405" y="470"/>
                    <a:pt x="393" y="466"/>
                    <a:pt x="381" y="466"/>
                  </a:cubicBezTo>
                  <a:cubicBezTo>
                    <a:pt x="275" y="466"/>
                    <a:pt x="275" y="466"/>
                    <a:pt x="275" y="466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6" y="380"/>
                    <a:pt x="466" y="380"/>
                    <a:pt x="466" y="380"/>
                  </a:cubicBezTo>
                  <a:cubicBezTo>
                    <a:pt x="466" y="393"/>
                    <a:pt x="471" y="404"/>
                    <a:pt x="480" y="413"/>
                  </a:cubicBezTo>
                  <a:cubicBezTo>
                    <a:pt x="1065" y="1000"/>
                    <a:pt x="1065" y="1000"/>
                    <a:pt x="1065" y="1000"/>
                  </a:cubicBezTo>
                  <a:cubicBezTo>
                    <a:pt x="999" y="1066"/>
                    <a:pt x="999" y="1066"/>
                    <a:pt x="999" y="1066"/>
                  </a:cubicBezTo>
                  <a:lnTo>
                    <a:pt x="414" y="479"/>
                  </a:lnTo>
                  <a:close/>
                  <a:moveTo>
                    <a:pt x="1599" y="1388"/>
                  </a:moveTo>
                  <a:cubicBezTo>
                    <a:pt x="2243" y="1979"/>
                    <a:pt x="2243" y="1979"/>
                    <a:pt x="2243" y="1979"/>
                  </a:cubicBezTo>
                  <a:cubicBezTo>
                    <a:pt x="2315" y="2052"/>
                    <a:pt x="2315" y="2170"/>
                    <a:pt x="2243" y="2242"/>
                  </a:cubicBezTo>
                  <a:cubicBezTo>
                    <a:pt x="2170" y="2315"/>
                    <a:pt x="2053" y="2315"/>
                    <a:pt x="1980" y="2243"/>
                  </a:cubicBezTo>
                  <a:cubicBezTo>
                    <a:pt x="1388" y="1600"/>
                    <a:pt x="1388" y="1600"/>
                    <a:pt x="1388" y="1600"/>
                  </a:cubicBezTo>
                  <a:lnTo>
                    <a:pt x="1599" y="1388"/>
                  </a:lnTo>
                  <a:close/>
                  <a:moveTo>
                    <a:pt x="1530" y="1325"/>
                  </a:moveTo>
                  <a:cubicBezTo>
                    <a:pt x="1324" y="1531"/>
                    <a:pt x="1324" y="1531"/>
                    <a:pt x="1324" y="1531"/>
                  </a:cubicBezTo>
                  <a:cubicBezTo>
                    <a:pt x="1261" y="1463"/>
                    <a:pt x="1261" y="1463"/>
                    <a:pt x="1261" y="1463"/>
                  </a:cubicBezTo>
                  <a:cubicBezTo>
                    <a:pt x="1462" y="1262"/>
                    <a:pt x="1462" y="1262"/>
                    <a:pt x="1462" y="1262"/>
                  </a:cubicBezTo>
                  <a:lnTo>
                    <a:pt x="1530" y="1325"/>
                  </a:lnTo>
                  <a:close/>
                  <a:moveTo>
                    <a:pt x="1925" y="843"/>
                  </a:moveTo>
                  <a:cubicBezTo>
                    <a:pt x="1884" y="843"/>
                    <a:pt x="1844" y="836"/>
                    <a:pt x="1805" y="823"/>
                  </a:cubicBezTo>
                  <a:cubicBezTo>
                    <a:pt x="1789" y="818"/>
                    <a:pt x="1770" y="822"/>
                    <a:pt x="1758" y="835"/>
                  </a:cubicBezTo>
                  <a:cubicBezTo>
                    <a:pt x="1524" y="1068"/>
                    <a:pt x="1021" y="1572"/>
                    <a:pt x="835" y="1757"/>
                  </a:cubicBezTo>
                  <a:cubicBezTo>
                    <a:pt x="823" y="1769"/>
                    <a:pt x="818" y="1788"/>
                    <a:pt x="824" y="1805"/>
                  </a:cubicBezTo>
                  <a:cubicBezTo>
                    <a:pt x="863" y="1920"/>
                    <a:pt x="844" y="2042"/>
                    <a:pt x="773" y="2141"/>
                  </a:cubicBezTo>
                  <a:cubicBezTo>
                    <a:pt x="702" y="2240"/>
                    <a:pt x="592" y="2297"/>
                    <a:pt x="471" y="2297"/>
                  </a:cubicBezTo>
                  <a:cubicBezTo>
                    <a:pt x="457" y="2297"/>
                    <a:pt x="444" y="2296"/>
                    <a:pt x="430" y="2294"/>
                  </a:cubicBezTo>
                  <a:cubicBezTo>
                    <a:pt x="578" y="2148"/>
                    <a:pt x="578" y="2148"/>
                    <a:pt x="578" y="2148"/>
                  </a:cubicBezTo>
                  <a:cubicBezTo>
                    <a:pt x="587" y="2139"/>
                    <a:pt x="592" y="2127"/>
                    <a:pt x="592" y="2115"/>
                  </a:cubicBezTo>
                  <a:cubicBezTo>
                    <a:pt x="592" y="1983"/>
                    <a:pt x="592" y="1983"/>
                    <a:pt x="592" y="1983"/>
                  </a:cubicBezTo>
                  <a:cubicBezTo>
                    <a:pt x="592" y="1970"/>
                    <a:pt x="587" y="1959"/>
                    <a:pt x="578" y="1950"/>
                  </a:cubicBezTo>
                  <a:cubicBezTo>
                    <a:pt x="445" y="1816"/>
                    <a:pt x="445" y="1816"/>
                    <a:pt x="445" y="1816"/>
                  </a:cubicBezTo>
                  <a:cubicBezTo>
                    <a:pt x="436" y="1808"/>
                    <a:pt x="424" y="1803"/>
                    <a:pt x="412" y="1803"/>
                  </a:cubicBezTo>
                  <a:cubicBezTo>
                    <a:pt x="280" y="1803"/>
                    <a:pt x="280" y="1803"/>
                    <a:pt x="280" y="1803"/>
                  </a:cubicBezTo>
                  <a:cubicBezTo>
                    <a:pt x="268" y="1803"/>
                    <a:pt x="256" y="1808"/>
                    <a:pt x="247" y="1816"/>
                  </a:cubicBezTo>
                  <a:cubicBezTo>
                    <a:pt x="100" y="1964"/>
                    <a:pt x="100" y="1964"/>
                    <a:pt x="100" y="1964"/>
                  </a:cubicBezTo>
                  <a:cubicBezTo>
                    <a:pt x="99" y="1951"/>
                    <a:pt x="98" y="1937"/>
                    <a:pt x="98" y="1924"/>
                  </a:cubicBezTo>
                  <a:cubicBezTo>
                    <a:pt x="98" y="1802"/>
                    <a:pt x="155" y="1692"/>
                    <a:pt x="253" y="1621"/>
                  </a:cubicBezTo>
                  <a:cubicBezTo>
                    <a:pt x="352" y="1550"/>
                    <a:pt x="475" y="1532"/>
                    <a:pt x="590" y="1571"/>
                  </a:cubicBezTo>
                  <a:cubicBezTo>
                    <a:pt x="607" y="1576"/>
                    <a:pt x="625" y="1572"/>
                    <a:pt x="638" y="1559"/>
                  </a:cubicBezTo>
                  <a:cubicBezTo>
                    <a:pt x="640" y="1557"/>
                    <a:pt x="1559" y="638"/>
                    <a:pt x="1560" y="637"/>
                  </a:cubicBezTo>
                  <a:cubicBezTo>
                    <a:pt x="1572" y="624"/>
                    <a:pt x="1577" y="606"/>
                    <a:pt x="1571" y="589"/>
                  </a:cubicBezTo>
                  <a:cubicBezTo>
                    <a:pt x="1532" y="474"/>
                    <a:pt x="1551" y="351"/>
                    <a:pt x="1622" y="253"/>
                  </a:cubicBezTo>
                  <a:cubicBezTo>
                    <a:pt x="1693" y="154"/>
                    <a:pt x="1803" y="97"/>
                    <a:pt x="1925" y="97"/>
                  </a:cubicBezTo>
                  <a:cubicBezTo>
                    <a:pt x="1939" y="97"/>
                    <a:pt x="1953" y="98"/>
                    <a:pt x="1966" y="100"/>
                  </a:cubicBezTo>
                  <a:cubicBezTo>
                    <a:pt x="1821" y="247"/>
                    <a:pt x="1821" y="247"/>
                    <a:pt x="1821" y="247"/>
                  </a:cubicBezTo>
                  <a:cubicBezTo>
                    <a:pt x="1813" y="255"/>
                    <a:pt x="1808" y="267"/>
                    <a:pt x="1808" y="279"/>
                  </a:cubicBezTo>
                  <a:cubicBezTo>
                    <a:pt x="1808" y="411"/>
                    <a:pt x="1808" y="411"/>
                    <a:pt x="1808" y="411"/>
                  </a:cubicBezTo>
                  <a:cubicBezTo>
                    <a:pt x="1808" y="423"/>
                    <a:pt x="1813" y="435"/>
                    <a:pt x="1821" y="444"/>
                  </a:cubicBezTo>
                  <a:cubicBezTo>
                    <a:pt x="1950" y="577"/>
                    <a:pt x="1950" y="577"/>
                    <a:pt x="1950" y="577"/>
                  </a:cubicBezTo>
                  <a:cubicBezTo>
                    <a:pt x="1959" y="586"/>
                    <a:pt x="1971" y="591"/>
                    <a:pt x="1983" y="591"/>
                  </a:cubicBezTo>
                  <a:cubicBezTo>
                    <a:pt x="2115" y="591"/>
                    <a:pt x="2115" y="591"/>
                    <a:pt x="2115" y="591"/>
                  </a:cubicBezTo>
                  <a:cubicBezTo>
                    <a:pt x="2128" y="591"/>
                    <a:pt x="2140" y="586"/>
                    <a:pt x="2148" y="577"/>
                  </a:cubicBezTo>
                  <a:cubicBezTo>
                    <a:pt x="2295" y="429"/>
                    <a:pt x="2295" y="429"/>
                    <a:pt x="2295" y="429"/>
                  </a:cubicBezTo>
                  <a:cubicBezTo>
                    <a:pt x="2297" y="443"/>
                    <a:pt x="2297" y="456"/>
                    <a:pt x="2297" y="470"/>
                  </a:cubicBezTo>
                  <a:cubicBezTo>
                    <a:pt x="2297" y="676"/>
                    <a:pt x="2130" y="843"/>
                    <a:pt x="1925" y="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40" name="Freeform 207"/>
            <p:cNvSpPr>
              <a:spLocks/>
            </p:cNvSpPr>
            <p:nvPr/>
          </p:nvSpPr>
          <p:spPr bwMode="auto">
            <a:xfrm>
              <a:off x="434" y="3308"/>
              <a:ext cx="75" cy="74"/>
            </a:xfrm>
            <a:custGeom>
              <a:avLst/>
              <a:gdLst>
                <a:gd name="T0" fmla="*/ 601 w 685"/>
                <a:gd name="T1" fmla="*/ 18 h 686"/>
                <a:gd name="T2" fmla="*/ 18 w 685"/>
                <a:gd name="T3" fmla="*/ 602 h 686"/>
                <a:gd name="T4" fmla="*/ 18 w 685"/>
                <a:gd name="T5" fmla="*/ 667 h 686"/>
                <a:gd name="T6" fmla="*/ 84 w 685"/>
                <a:gd name="T7" fmla="*/ 667 h 686"/>
                <a:gd name="T8" fmla="*/ 667 w 685"/>
                <a:gd name="T9" fmla="*/ 84 h 686"/>
                <a:gd name="T10" fmla="*/ 667 w 685"/>
                <a:gd name="T11" fmla="*/ 18 h 686"/>
                <a:gd name="T12" fmla="*/ 601 w 685"/>
                <a:gd name="T13" fmla="*/ 1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5" h="686">
                  <a:moveTo>
                    <a:pt x="601" y="18"/>
                  </a:moveTo>
                  <a:cubicBezTo>
                    <a:pt x="18" y="602"/>
                    <a:pt x="18" y="602"/>
                    <a:pt x="18" y="602"/>
                  </a:cubicBezTo>
                  <a:cubicBezTo>
                    <a:pt x="0" y="620"/>
                    <a:pt x="0" y="649"/>
                    <a:pt x="18" y="667"/>
                  </a:cubicBezTo>
                  <a:cubicBezTo>
                    <a:pt x="36" y="686"/>
                    <a:pt x="66" y="686"/>
                    <a:pt x="84" y="667"/>
                  </a:cubicBezTo>
                  <a:cubicBezTo>
                    <a:pt x="667" y="84"/>
                    <a:pt x="667" y="84"/>
                    <a:pt x="667" y="84"/>
                  </a:cubicBezTo>
                  <a:cubicBezTo>
                    <a:pt x="685" y="66"/>
                    <a:pt x="685" y="37"/>
                    <a:pt x="667" y="18"/>
                  </a:cubicBezTo>
                  <a:cubicBezTo>
                    <a:pt x="649" y="0"/>
                    <a:pt x="619" y="0"/>
                    <a:pt x="60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41" name="Freeform 208"/>
            <p:cNvSpPr>
              <a:spLocks/>
            </p:cNvSpPr>
            <p:nvPr/>
          </p:nvSpPr>
          <p:spPr bwMode="auto">
            <a:xfrm>
              <a:off x="516" y="3390"/>
              <a:ext cx="57" cy="57"/>
            </a:xfrm>
            <a:custGeom>
              <a:avLst/>
              <a:gdLst>
                <a:gd name="T0" fmla="*/ 438 w 522"/>
                <a:gd name="T1" fmla="*/ 503 h 521"/>
                <a:gd name="T2" fmla="*/ 504 w 522"/>
                <a:gd name="T3" fmla="*/ 503 h 521"/>
                <a:gd name="T4" fmla="*/ 504 w 522"/>
                <a:gd name="T5" fmla="*/ 437 h 521"/>
                <a:gd name="T6" fmla="*/ 84 w 522"/>
                <a:gd name="T7" fmla="*/ 19 h 521"/>
                <a:gd name="T8" fmla="*/ 18 w 522"/>
                <a:gd name="T9" fmla="*/ 19 h 521"/>
                <a:gd name="T10" fmla="*/ 18 w 522"/>
                <a:gd name="T11" fmla="*/ 85 h 521"/>
                <a:gd name="T12" fmla="*/ 438 w 522"/>
                <a:gd name="T13" fmla="*/ 50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2" h="521">
                  <a:moveTo>
                    <a:pt x="438" y="503"/>
                  </a:moveTo>
                  <a:cubicBezTo>
                    <a:pt x="456" y="521"/>
                    <a:pt x="486" y="521"/>
                    <a:pt x="504" y="503"/>
                  </a:cubicBezTo>
                  <a:cubicBezTo>
                    <a:pt x="522" y="485"/>
                    <a:pt x="522" y="455"/>
                    <a:pt x="504" y="437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66" y="0"/>
                    <a:pt x="36" y="1"/>
                    <a:pt x="18" y="19"/>
                  </a:cubicBezTo>
                  <a:cubicBezTo>
                    <a:pt x="0" y="37"/>
                    <a:pt x="0" y="66"/>
                    <a:pt x="18" y="85"/>
                  </a:cubicBezTo>
                  <a:lnTo>
                    <a:pt x="438" y="5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11352902" y="6106585"/>
            <a:ext cx="616283" cy="649003"/>
            <a:chOff x="551333" y="2055140"/>
            <a:chExt cx="479425" cy="482600"/>
          </a:xfrm>
          <a:solidFill>
            <a:srgbClr val="0079C2"/>
          </a:solidFill>
        </p:grpSpPr>
        <p:sp>
          <p:nvSpPr>
            <p:cNvPr id="143" name="Freeform 41"/>
            <p:cNvSpPr>
              <a:spLocks noEditPoints="1"/>
            </p:cNvSpPr>
            <p:nvPr/>
          </p:nvSpPr>
          <p:spPr bwMode="auto">
            <a:xfrm>
              <a:off x="551333" y="2055140"/>
              <a:ext cx="479425" cy="482600"/>
            </a:xfrm>
            <a:custGeom>
              <a:avLst/>
              <a:gdLst>
                <a:gd name="T0" fmla="*/ 1846 w 2051"/>
                <a:gd name="T1" fmla="*/ 1518 h 2064"/>
                <a:gd name="T2" fmla="*/ 1778 w 2051"/>
                <a:gd name="T3" fmla="*/ 1347 h 2064"/>
                <a:gd name="T4" fmla="*/ 1573 w 2051"/>
                <a:gd name="T5" fmla="*/ 1484 h 2064"/>
                <a:gd name="T6" fmla="*/ 1437 w 2051"/>
                <a:gd name="T7" fmla="*/ 1484 h 2064"/>
                <a:gd name="T8" fmla="*/ 1232 w 2051"/>
                <a:gd name="T9" fmla="*/ 1347 h 2064"/>
                <a:gd name="T10" fmla="*/ 1164 w 2051"/>
                <a:gd name="T11" fmla="*/ 1695 h 2064"/>
                <a:gd name="T12" fmla="*/ 1027 w 2051"/>
                <a:gd name="T13" fmla="*/ 1586 h 2064"/>
                <a:gd name="T14" fmla="*/ 1025 w 2051"/>
                <a:gd name="T15" fmla="*/ 1159 h 2064"/>
                <a:gd name="T16" fmla="*/ 1087 w 2051"/>
                <a:gd name="T17" fmla="*/ 823 h 2064"/>
                <a:gd name="T18" fmla="*/ 959 w 2051"/>
                <a:gd name="T19" fmla="*/ 685 h 2064"/>
                <a:gd name="T20" fmla="*/ 1699 w 2051"/>
                <a:gd name="T21" fmla="*/ 675 h 2064"/>
                <a:gd name="T22" fmla="*/ 1649 w 2051"/>
                <a:gd name="T23" fmla="*/ 1044 h 2064"/>
                <a:gd name="T24" fmla="*/ 2015 w 2051"/>
                <a:gd name="T25" fmla="*/ 875 h 2064"/>
                <a:gd name="T26" fmla="*/ 1801 w 2051"/>
                <a:gd name="T27" fmla="*/ 573 h 2064"/>
                <a:gd name="T28" fmla="*/ 1095 w 2051"/>
                <a:gd name="T29" fmla="*/ 66 h 2064"/>
                <a:gd name="T30" fmla="*/ 564 w 2051"/>
                <a:gd name="T31" fmla="*/ 299 h 2064"/>
                <a:gd name="T32" fmla="*/ 140 w 2051"/>
                <a:gd name="T33" fmla="*/ 289 h 2064"/>
                <a:gd name="T34" fmla="*/ 74 w 2051"/>
                <a:gd name="T35" fmla="*/ 1159 h 2064"/>
                <a:gd name="T36" fmla="*/ 3 w 2051"/>
                <a:gd name="T37" fmla="*/ 1518 h 2064"/>
                <a:gd name="T38" fmla="*/ 1949 w 2051"/>
                <a:gd name="T39" fmla="*/ 2064 h 2064"/>
                <a:gd name="T40" fmla="*/ 1983 w 2051"/>
                <a:gd name="T41" fmla="*/ 1450 h 2064"/>
                <a:gd name="T42" fmla="*/ 1300 w 2051"/>
                <a:gd name="T43" fmla="*/ 1654 h 2064"/>
                <a:gd name="T44" fmla="*/ 1232 w 2051"/>
                <a:gd name="T45" fmla="*/ 1654 h 2064"/>
                <a:gd name="T46" fmla="*/ 1368 w 2051"/>
                <a:gd name="T47" fmla="*/ 1791 h 2064"/>
                <a:gd name="T48" fmla="*/ 1164 w 2051"/>
                <a:gd name="T49" fmla="*/ 1791 h 2064"/>
                <a:gd name="T50" fmla="*/ 1750 w 2051"/>
                <a:gd name="T51" fmla="*/ 1003 h 2064"/>
                <a:gd name="T52" fmla="*/ 1808 w 2051"/>
                <a:gd name="T53" fmla="*/ 666 h 2064"/>
                <a:gd name="T54" fmla="*/ 1712 w 2051"/>
                <a:gd name="T55" fmla="*/ 604 h 2064"/>
                <a:gd name="T56" fmla="*/ 1384 w 2051"/>
                <a:gd name="T57" fmla="*/ 210 h 2064"/>
                <a:gd name="T58" fmla="*/ 1144 w 2051"/>
                <a:gd name="T59" fmla="*/ 114 h 2064"/>
                <a:gd name="T60" fmla="*/ 911 w 2051"/>
                <a:gd name="T61" fmla="*/ 637 h 2064"/>
                <a:gd name="T62" fmla="*/ 887 w 2051"/>
                <a:gd name="T63" fmla="*/ 709 h 2064"/>
                <a:gd name="T64" fmla="*/ 583 w 2051"/>
                <a:gd name="T65" fmla="*/ 733 h 2064"/>
                <a:gd name="T66" fmla="*/ 140 w 2051"/>
                <a:gd name="T67" fmla="*/ 1108 h 2064"/>
                <a:gd name="T68" fmla="*/ 140 w 2051"/>
                <a:gd name="T69" fmla="*/ 357 h 2064"/>
                <a:gd name="T70" fmla="*/ 652 w 2051"/>
                <a:gd name="T71" fmla="*/ 869 h 2064"/>
                <a:gd name="T72" fmla="*/ 959 w 2051"/>
                <a:gd name="T73" fmla="*/ 1108 h 2064"/>
                <a:gd name="T74" fmla="*/ 890 w 2051"/>
                <a:gd name="T75" fmla="*/ 1177 h 2064"/>
                <a:gd name="T76" fmla="*/ 208 w 2051"/>
                <a:gd name="T77" fmla="*/ 1450 h 2064"/>
                <a:gd name="T78" fmla="*/ 105 w 2051"/>
                <a:gd name="T79" fmla="*/ 1996 h 2064"/>
                <a:gd name="T80" fmla="*/ 890 w 2051"/>
                <a:gd name="T81" fmla="*/ 1518 h 2064"/>
                <a:gd name="T82" fmla="*/ 1106 w 2051"/>
                <a:gd name="T83" fmla="*/ 1931 h 2064"/>
                <a:gd name="T84" fmla="*/ 1368 w 2051"/>
                <a:gd name="T85" fmla="*/ 1695 h 2064"/>
                <a:gd name="T86" fmla="*/ 1300 w 2051"/>
                <a:gd name="T87" fmla="*/ 1347 h 2064"/>
                <a:gd name="T88" fmla="*/ 1368 w 2051"/>
                <a:gd name="T89" fmla="*/ 1347 h 2064"/>
                <a:gd name="T90" fmla="*/ 1539 w 2051"/>
                <a:gd name="T91" fmla="*/ 1586 h 2064"/>
                <a:gd name="T92" fmla="*/ 1652 w 2051"/>
                <a:gd name="T93" fmla="*/ 1323 h 2064"/>
                <a:gd name="T94" fmla="*/ 1710 w 2051"/>
                <a:gd name="T95" fmla="*/ 1891 h 2064"/>
                <a:gd name="T96" fmla="*/ 1368 w 2051"/>
                <a:gd name="T97" fmla="*/ 1695 h 2064"/>
                <a:gd name="T98" fmla="*/ 1682 w 2051"/>
                <a:gd name="T99" fmla="*/ 1996 h 2064"/>
                <a:gd name="T100" fmla="*/ 1914 w 2051"/>
                <a:gd name="T101" fmla="*/ 1586 h 2064"/>
                <a:gd name="T102" fmla="*/ 1983 w 2051"/>
                <a:gd name="T103" fmla="*/ 1962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51" h="2064">
                  <a:moveTo>
                    <a:pt x="1983" y="1450"/>
                  </a:moveTo>
                  <a:cubicBezTo>
                    <a:pt x="1914" y="1450"/>
                    <a:pt x="1914" y="1450"/>
                    <a:pt x="1914" y="1450"/>
                  </a:cubicBezTo>
                  <a:cubicBezTo>
                    <a:pt x="1877" y="1450"/>
                    <a:pt x="1846" y="1480"/>
                    <a:pt x="1846" y="1518"/>
                  </a:cubicBezTo>
                  <a:cubicBezTo>
                    <a:pt x="1846" y="1586"/>
                    <a:pt x="1846" y="1586"/>
                    <a:pt x="1846" y="1586"/>
                  </a:cubicBezTo>
                  <a:cubicBezTo>
                    <a:pt x="1846" y="1667"/>
                    <a:pt x="1822" y="1745"/>
                    <a:pt x="1778" y="1812"/>
                  </a:cubicBezTo>
                  <a:cubicBezTo>
                    <a:pt x="1778" y="1347"/>
                    <a:pt x="1778" y="1347"/>
                    <a:pt x="1778" y="1347"/>
                  </a:cubicBezTo>
                  <a:cubicBezTo>
                    <a:pt x="1778" y="1291"/>
                    <a:pt x="1732" y="1245"/>
                    <a:pt x="1676" y="1245"/>
                  </a:cubicBezTo>
                  <a:cubicBezTo>
                    <a:pt x="1619" y="1245"/>
                    <a:pt x="1573" y="1291"/>
                    <a:pt x="1573" y="1347"/>
                  </a:cubicBezTo>
                  <a:cubicBezTo>
                    <a:pt x="1573" y="1484"/>
                    <a:pt x="1573" y="1484"/>
                    <a:pt x="1573" y="1484"/>
                  </a:cubicBezTo>
                  <a:cubicBezTo>
                    <a:pt x="1573" y="1503"/>
                    <a:pt x="1558" y="1518"/>
                    <a:pt x="1539" y="1518"/>
                  </a:cubicBezTo>
                  <a:cubicBezTo>
                    <a:pt x="1471" y="1518"/>
                    <a:pt x="1471" y="1518"/>
                    <a:pt x="1471" y="1518"/>
                  </a:cubicBezTo>
                  <a:cubicBezTo>
                    <a:pt x="1452" y="1518"/>
                    <a:pt x="1437" y="1503"/>
                    <a:pt x="1437" y="1484"/>
                  </a:cubicBezTo>
                  <a:cubicBezTo>
                    <a:pt x="1437" y="1347"/>
                    <a:pt x="1437" y="1347"/>
                    <a:pt x="1437" y="1347"/>
                  </a:cubicBezTo>
                  <a:cubicBezTo>
                    <a:pt x="1437" y="1291"/>
                    <a:pt x="1391" y="1245"/>
                    <a:pt x="1334" y="1245"/>
                  </a:cubicBezTo>
                  <a:cubicBezTo>
                    <a:pt x="1278" y="1245"/>
                    <a:pt x="1232" y="1291"/>
                    <a:pt x="1232" y="1347"/>
                  </a:cubicBezTo>
                  <a:cubicBezTo>
                    <a:pt x="1232" y="1558"/>
                    <a:pt x="1232" y="1558"/>
                    <a:pt x="1232" y="1558"/>
                  </a:cubicBezTo>
                  <a:cubicBezTo>
                    <a:pt x="1191" y="1573"/>
                    <a:pt x="1164" y="1611"/>
                    <a:pt x="1164" y="1654"/>
                  </a:cubicBezTo>
                  <a:cubicBezTo>
                    <a:pt x="1164" y="1695"/>
                    <a:pt x="1164" y="1695"/>
                    <a:pt x="1164" y="1695"/>
                  </a:cubicBezTo>
                  <a:cubicBezTo>
                    <a:pt x="1123" y="1709"/>
                    <a:pt x="1095" y="1748"/>
                    <a:pt x="1095" y="1791"/>
                  </a:cubicBezTo>
                  <a:cubicBezTo>
                    <a:pt x="1095" y="1812"/>
                    <a:pt x="1095" y="1812"/>
                    <a:pt x="1095" y="1812"/>
                  </a:cubicBezTo>
                  <a:cubicBezTo>
                    <a:pt x="1051" y="1745"/>
                    <a:pt x="1027" y="1667"/>
                    <a:pt x="1027" y="1586"/>
                  </a:cubicBezTo>
                  <a:cubicBezTo>
                    <a:pt x="1027" y="1551"/>
                    <a:pt x="1013" y="1518"/>
                    <a:pt x="989" y="1492"/>
                  </a:cubicBezTo>
                  <a:cubicBezTo>
                    <a:pt x="1048" y="1460"/>
                    <a:pt x="1087" y="1401"/>
                    <a:pt x="1094" y="1335"/>
                  </a:cubicBezTo>
                  <a:cubicBezTo>
                    <a:pt x="1101" y="1268"/>
                    <a:pt x="1075" y="1203"/>
                    <a:pt x="1025" y="1159"/>
                  </a:cubicBezTo>
                  <a:cubicBezTo>
                    <a:pt x="1068" y="1135"/>
                    <a:pt x="1095" y="1089"/>
                    <a:pt x="1095" y="1040"/>
                  </a:cubicBezTo>
                  <a:cubicBezTo>
                    <a:pt x="1095" y="863"/>
                    <a:pt x="1095" y="863"/>
                    <a:pt x="1095" y="863"/>
                  </a:cubicBezTo>
                  <a:cubicBezTo>
                    <a:pt x="1095" y="849"/>
                    <a:pt x="1092" y="835"/>
                    <a:pt x="1087" y="823"/>
                  </a:cubicBezTo>
                  <a:cubicBezTo>
                    <a:pt x="1086" y="822"/>
                    <a:pt x="1086" y="821"/>
                    <a:pt x="1086" y="821"/>
                  </a:cubicBezTo>
                  <a:cubicBezTo>
                    <a:pt x="1081" y="810"/>
                    <a:pt x="1074" y="800"/>
                    <a:pt x="1065" y="791"/>
                  </a:cubicBezTo>
                  <a:cubicBezTo>
                    <a:pt x="959" y="685"/>
                    <a:pt x="959" y="685"/>
                    <a:pt x="959" y="685"/>
                  </a:cubicBezTo>
                  <a:cubicBezTo>
                    <a:pt x="1313" y="332"/>
                    <a:pt x="1313" y="332"/>
                    <a:pt x="1313" y="332"/>
                  </a:cubicBezTo>
                  <a:cubicBezTo>
                    <a:pt x="1626" y="645"/>
                    <a:pt x="1626" y="645"/>
                    <a:pt x="1626" y="645"/>
                  </a:cubicBezTo>
                  <a:cubicBezTo>
                    <a:pt x="1646" y="665"/>
                    <a:pt x="1672" y="675"/>
                    <a:pt x="1699" y="675"/>
                  </a:cubicBezTo>
                  <a:cubicBezTo>
                    <a:pt x="1700" y="675"/>
                    <a:pt x="1702" y="675"/>
                    <a:pt x="1703" y="675"/>
                  </a:cubicBezTo>
                  <a:cubicBezTo>
                    <a:pt x="1643" y="1019"/>
                    <a:pt x="1643" y="1019"/>
                    <a:pt x="1643" y="1019"/>
                  </a:cubicBezTo>
                  <a:cubicBezTo>
                    <a:pt x="1642" y="1028"/>
                    <a:pt x="1644" y="1037"/>
                    <a:pt x="1649" y="1044"/>
                  </a:cubicBezTo>
                  <a:cubicBezTo>
                    <a:pt x="1654" y="1052"/>
                    <a:pt x="1662" y="1057"/>
                    <a:pt x="1671" y="1058"/>
                  </a:cubicBezTo>
                  <a:cubicBezTo>
                    <a:pt x="1738" y="1070"/>
                    <a:pt x="1738" y="1070"/>
                    <a:pt x="1738" y="1070"/>
                  </a:cubicBezTo>
                  <a:cubicBezTo>
                    <a:pt x="1868" y="1093"/>
                    <a:pt x="1992" y="1005"/>
                    <a:pt x="2015" y="875"/>
                  </a:cubicBezTo>
                  <a:cubicBezTo>
                    <a:pt x="2037" y="745"/>
                    <a:pt x="1950" y="622"/>
                    <a:pt x="1820" y="599"/>
                  </a:cubicBezTo>
                  <a:cubicBezTo>
                    <a:pt x="1798" y="595"/>
                    <a:pt x="1798" y="595"/>
                    <a:pt x="1798" y="595"/>
                  </a:cubicBezTo>
                  <a:cubicBezTo>
                    <a:pt x="1800" y="588"/>
                    <a:pt x="1801" y="580"/>
                    <a:pt x="1801" y="573"/>
                  </a:cubicBezTo>
                  <a:cubicBezTo>
                    <a:pt x="1801" y="546"/>
                    <a:pt x="1790" y="520"/>
                    <a:pt x="1771" y="500"/>
                  </a:cubicBezTo>
                  <a:cubicBezTo>
                    <a:pt x="1337" y="66"/>
                    <a:pt x="1337" y="66"/>
                    <a:pt x="1337" y="66"/>
                  </a:cubicBezTo>
                  <a:cubicBezTo>
                    <a:pt x="1270" y="0"/>
                    <a:pt x="1162" y="0"/>
                    <a:pt x="1095" y="66"/>
                  </a:cubicBezTo>
                  <a:cubicBezTo>
                    <a:pt x="718" y="444"/>
                    <a:pt x="718" y="444"/>
                    <a:pt x="718" y="444"/>
                  </a:cubicBezTo>
                  <a:cubicBezTo>
                    <a:pt x="593" y="319"/>
                    <a:pt x="593" y="319"/>
                    <a:pt x="593" y="319"/>
                  </a:cubicBezTo>
                  <a:cubicBezTo>
                    <a:pt x="585" y="311"/>
                    <a:pt x="575" y="304"/>
                    <a:pt x="564" y="299"/>
                  </a:cubicBezTo>
                  <a:cubicBezTo>
                    <a:pt x="563" y="298"/>
                    <a:pt x="563" y="298"/>
                    <a:pt x="562" y="298"/>
                  </a:cubicBezTo>
                  <a:cubicBezTo>
                    <a:pt x="549" y="292"/>
                    <a:pt x="535" y="289"/>
                    <a:pt x="521" y="289"/>
                  </a:cubicBezTo>
                  <a:cubicBezTo>
                    <a:pt x="140" y="289"/>
                    <a:pt x="140" y="289"/>
                    <a:pt x="140" y="289"/>
                  </a:cubicBezTo>
                  <a:cubicBezTo>
                    <a:pt x="64" y="289"/>
                    <a:pt x="3" y="350"/>
                    <a:pt x="3" y="426"/>
                  </a:cubicBezTo>
                  <a:cubicBezTo>
                    <a:pt x="3" y="1040"/>
                    <a:pt x="3" y="1040"/>
                    <a:pt x="3" y="1040"/>
                  </a:cubicBezTo>
                  <a:cubicBezTo>
                    <a:pt x="3" y="1089"/>
                    <a:pt x="30" y="1135"/>
                    <a:pt x="74" y="1159"/>
                  </a:cubicBezTo>
                  <a:cubicBezTo>
                    <a:pt x="32" y="1195"/>
                    <a:pt x="6" y="1246"/>
                    <a:pt x="3" y="1301"/>
                  </a:cubicBezTo>
                  <a:cubicBezTo>
                    <a:pt x="0" y="1357"/>
                    <a:pt x="20" y="1411"/>
                    <a:pt x="57" y="1451"/>
                  </a:cubicBezTo>
                  <a:cubicBezTo>
                    <a:pt x="26" y="1458"/>
                    <a:pt x="3" y="1486"/>
                    <a:pt x="3" y="1518"/>
                  </a:cubicBezTo>
                  <a:cubicBezTo>
                    <a:pt x="3" y="1962"/>
                    <a:pt x="3" y="1962"/>
                    <a:pt x="3" y="1962"/>
                  </a:cubicBezTo>
                  <a:cubicBezTo>
                    <a:pt x="3" y="2018"/>
                    <a:pt x="49" y="2064"/>
                    <a:pt x="105" y="2064"/>
                  </a:cubicBezTo>
                  <a:cubicBezTo>
                    <a:pt x="1949" y="2064"/>
                    <a:pt x="1949" y="2064"/>
                    <a:pt x="1949" y="2064"/>
                  </a:cubicBezTo>
                  <a:cubicBezTo>
                    <a:pt x="2005" y="2064"/>
                    <a:pt x="2051" y="2018"/>
                    <a:pt x="2051" y="1962"/>
                  </a:cubicBezTo>
                  <a:cubicBezTo>
                    <a:pt x="2051" y="1518"/>
                    <a:pt x="2051" y="1518"/>
                    <a:pt x="2051" y="1518"/>
                  </a:cubicBezTo>
                  <a:cubicBezTo>
                    <a:pt x="2051" y="1480"/>
                    <a:pt x="2020" y="1450"/>
                    <a:pt x="1983" y="1450"/>
                  </a:cubicBezTo>
                  <a:close/>
                  <a:moveTo>
                    <a:pt x="1232" y="1654"/>
                  </a:moveTo>
                  <a:cubicBezTo>
                    <a:pt x="1232" y="1636"/>
                    <a:pt x="1247" y="1620"/>
                    <a:pt x="1266" y="1620"/>
                  </a:cubicBezTo>
                  <a:cubicBezTo>
                    <a:pt x="1285" y="1620"/>
                    <a:pt x="1300" y="1636"/>
                    <a:pt x="1300" y="1654"/>
                  </a:cubicBezTo>
                  <a:cubicBezTo>
                    <a:pt x="1300" y="1689"/>
                    <a:pt x="1300" y="1689"/>
                    <a:pt x="1300" y="1689"/>
                  </a:cubicBezTo>
                  <a:cubicBezTo>
                    <a:pt x="1232" y="1689"/>
                    <a:pt x="1232" y="1689"/>
                    <a:pt x="1232" y="1689"/>
                  </a:cubicBezTo>
                  <a:lnTo>
                    <a:pt x="1232" y="1654"/>
                  </a:lnTo>
                  <a:close/>
                  <a:moveTo>
                    <a:pt x="1198" y="1757"/>
                  </a:moveTo>
                  <a:cubicBezTo>
                    <a:pt x="1334" y="1757"/>
                    <a:pt x="1334" y="1757"/>
                    <a:pt x="1334" y="1757"/>
                  </a:cubicBezTo>
                  <a:cubicBezTo>
                    <a:pt x="1353" y="1757"/>
                    <a:pt x="1368" y="1772"/>
                    <a:pt x="1368" y="1791"/>
                  </a:cubicBezTo>
                  <a:cubicBezTo>
                    <a:pt x="1368" y="1990"/>
                    <a:pt x="1368" y="1990"/>
                    <a:pt x="1368" y="1990"/>
                  </a:cubicBezTo>
                  <a:cubicBezTo>
                    <a:pt x="1292" y="1977"/>
                    <a:pt x="1221" y="1942"/>
                    <a:pt x="1164" y="1891"/>
                  </a:cubicBezTo>
                  <a:cubicBezTo>
                    <a:pt x="1164" y="1791"/>
                    <a:pt x="1164" y="1791"/>
                    <a:pt x="1164" y="1791"/>
                  </a:cubicBezTo>
                  <a:cubicBezTo>
                    <a:pt x="1164" y="1772"/>
                    <a:pt x="1179" y="1757"/>
                    <a:pt x="1198" y="1757"/>
                  </a:cubicBezTo>
                  <a:close/>
                  <a:moveTo>
                    <a:pt x="1947" y="864"/>
                  </a:moveTo>
                  <a:cubicBezTo>
                    <a:pt x="1931" y="957"/>
                    <a:pt x="1843" y="1019"/>
                    <a:pt x="1750" y="1003"/>
                  </a:cubicBezTo>
                  <a:cubicBezTo>
                    <a:pt x="1716" y="997"/>
                    <a:pt x="1716" y="997"/>
                    <a:pt x="1716" y="997"/>
                  </a:cubicBezTo>
                  <a:cubicBezTo>
                    <a:pt x="1775" y="661"/>
                    <a:pt x="1775" y="661"/>
                    <a:pt x="1775" y="661"/>
                  </a:cubicBezTo>
                  <a:cubicBezTo>
                    <a:pt x="1808" y="666"/>
                    <a:pt x="1808" y="666"/>
                    <a:pt x="1808" y="666"/>
                  </a:cubicBezTo>
                  <a:cubicBezTo>
                    <a:pt x="1901" y="683"/>
                    <a:pt x="1963" y="771"/>
                    <a:pt x="1947" y="864"/>
                  </a:cubicBezTo>
                  <a:close/>
                  <a:moveTo>
                    <a:pt x="1733" y="573"/>
                  </a:moveTo>
                  <a:cubicBezTo>
                    <a:pt x="1733" y="587"/>
                    <a:pt x="1724" y="599"/>
                    <a:pt x="1712" y="604"/>
                  </a:cubicBezTo>
                  <a:cubicBezTo>
                    <a:pt x="1699" y="609"/>
                    <a:pt x="1684" y="607"/>
                    <a:pt x="1675" y="597"/>
                  </a:cubicBezTo>
                  <a:cubicBezTo>
                    <a:pt x="1359" y="281"/>
                    <a:pt x="1359" y="281"/>
                    <a:pt x="1359" y="281"/>
                  </a:cubicBezTo>
                  <a:cubicBezTo>
                    <a:pt x="1372" y="260"/>
                    <a:pt x="1381" y="235"/>
                    <a:pt x="1384" y="210"/>
                  </a:cubicBezTo>
                  <a:cubicBezTo>
                    <a:pt x="1723" y="549"/>
                    <a:pt x="1723" y="549"/>
                    <a:pt x="1723" y="549"/>
                  </a:cubicBezTo>
                  <a:cubicBezTo>
                    <a:pt x="1729" y="555"/>
                    <a:pt x="1733" y="564"/>
                    <a:pt x="1733" y="573"/>
                  </a:cubicBezTo>
                  <a:close/>
                  <a:moveTo>
                    <a:pt x="1144" y="114"/>
                  </a:moveTo>
                  <a:cubicBezTo>
                    <a:pt x="1184" y="74"/>
                    <a:pt x="1248" y="74"/>
                    <a:pt x="1289" y="114"/>
                  </a:cubicBezTo>
                  <a:cubicBezTo>
                    <a:pt x="1328" y="154"/>
                    <a:pt x="1328" y="219"/>
                    <a:pt x="1289" y="259"/>
                  </a:cubicBezTo>
                  <a:cubicBezTo>
                    <a:pt x="911" y="637"/>
                    <a:pt x="911" y="637"/>
                    <a:pt x="911" y="637"/>
                  </a:cubicBezTo>
                  <a:cubicBezTo>
                    <a:pt x="766" y="492"/>
                    <a:pt x="766" y="492"/>
                    <a:pt x="766" y="492"/>
                  </a:cubicBezTo>
                  <a:lnTo>
                    <a:pt x="1144" y="114"/>
                  </a:lnTo>
                  <a:close/>
                  <a:moveTo>
                    <a:pt x="887" y="709"/>
                  </a:moveTo>
                  <a:cubicBezTo>
                    <a:pt x="979" y="801"/>
                    <a:pt x="979" y="801"/>
                    <a:pt x="979" y="801"/>
                  </a:cubicBezTo>
                  <a:cubicBezTo>
                    <a:pt x="652" y="801"/>
                    <a:pt x="652" y="801"/>
                    <a:pt x="652" y="801"/>
                  </a:cubicBezTo>
                  <a:cubicBezTo>
                    <a:pt x="614" y="801"/>
                    <a:pt x="583" y="771"/>
                    <a:pt x="583" y="733"/>
                  </a:cubicBezTo>
                  <a:cubicBezTo>
                    <a:pt x="583" y="406"/>
                    <a:pt x="583" y="406"/>
                    <a:pt x="583" y="406"/>
                  </a:cubicBezTo>
                  <a:lnTo>
                    <a:pt x="887" y="709"/>
                  </a:lnTo>
                  <a:close/>
                  <a:moveTo>
                    <a:pt x="140" y="1108"/>
                  </a:moveTo>
                  <a:cubicBezTo>
                    <a:pt x="102" y="1108"/>
                    <a:pt x="71" y="1078"/>
                    <a:pt x="71" y="1040"/>
                  </a:cubicBezTo>
                  <a:cubicBezTo>
                    <a:pt x="71" y="426"/>
                    <a:pt x="71" y="426"/>
                    <a:pt x="71" y="426"/>
                  </a:cubicBezTo>
                  <a:cubicBezTo>
                    <a:pt x="71" y="388"/>
                    <a:pt x="102" y="357"/>
                    <a:pt x="140" y="357"/>
                  </a:cubicBezTo>
                  <a:cubicBezTo>
                    <a:pt x="515" y="357"/>
                    <a:pt x="515" y="357"/>
                    <a:pt x="515" y="357"/>
                  </a:cubicBezTo>
                  <a:cubicBezTo>
                    <a:pt x="515" y="733"/>
                    <a:pt x="515" y="733"/>
                    <a:pt x="515" y="733"/>
                  </a:cubicBezTo>
                  <a:cubicBezTo>
                    <a:pt x="515" y="808"/>
                    <a:pt x="576" y="869"/>
                    <a:pt x="652" y="869"/>
                  </a:cubicBezTo>
                  <a:cubicBezTo>
                    <a:pt x="1027" y="869"/>
                    <a:pt x="1027" y="869"/>
                    <a:pt x="1027" y="869"/>
                  </a:cubicBezTo>
                  <a:cubicBezTo>
                    <a:pt x="1027" y="1040"/>
                    <a:pt x="1027" y="1040"/>
                    <a:pt x="1027" y="1040"/>
                  </a:cubicBezTo>
                  <a:cubicBezTo>
                    <a:pt x="1027" y="1078"/>
                    <a:pt x="996" y="1108"/>
                    <a:pt x="959" y="1108"/>
                  </a:cubicBezTo>
                  <a:lnTo>
                    <a:pt x="140" y="1108"/>
                  </a:lnTo>
                  <a:close/>
                  <a:moveTo>
                    <a:pt x="208" y="1177"/>
                  </a:moveTo>
                  <a:cubicBezTo>
                    <a:pt x="890" y="1177"/>
                    <a:pt x="890" y="1177"/>
                    <a:pt x="890" y="1177"/>
                  </a:cubicBezTo>
                  <a:cubicBezTo>
                    <a:pt x="966" y="1177"/>
                    <a:pt x="1027" y="1238"/>
                    <a:pt x="1027" y="1313"/>
                  </a:cubicBezTo>
                  <a:cubicBezTo>
                    <a:pt x="1027" y="1388"/>
                    <a:pt x="966" y="1450"/>
                    <a:pt x="890" y="1450"/>
                  </a:cubicBezTo>
                  <a:cubicBezTo>
                    <a:pt x="208" y="1450"/>
                    <a:pt x="208" y="1450"/>
                    <a:pt x="208" y="1450"/>
                  </a:cubicBezTo>
                  <a:cubicBezTo>
                    <a:pt x="132" y="1450"/>
                    <a:pt x="71" y="1388"/>
                    <a:pt x="71" y="1313"/>
                  </a:cubicBezTo>
                  <a:cubicBezTo>
                    <a:pt x="71" y="1238"/>
                    <a:pt x="132" y="1177"/>
                    <a:pt x="208" y="1177"/>
                  </a:cubicBezTo>
                  <a:close/>
                  <a:moveTo>
                    <a:pt x="105" y="1996"/>
                  </a:moveTo>
                  <a:cubicBezTo>
                    <a:pt x="87" y="1996"/>
                    <a:pt x="71" y="1980"/>
                    <a:pt x="71" y="1962"/>
                  </a:cubicBezTo>
                  <a:cubicBezTo>
                    <a:pt x="71" y="1518"/>
                    <a:pt x="71" y="1518"/>
                    <a:pt x="71" y="1518"/>
                  </a:cubicBezTo>
                  <a:cubicBezTo>
                    <a:pt x="890" y="1518"/>
                    <a:pt x="890" y="1518"/>
                    <a:pt x="890" y="1518"/>
                  </a:cubicBezTo>
                  <a:cubicBezTo>
                    <a:pt x="928" y="1518"/>
                    <a:pt x="959" y="1548"/>
                    <a:pt x="959" y="1586"/>
                  </a:cubicBezTo>
                  <a:cubicBezTo>
                    <a:pt x="959" y="1716"/>
                    <a:pt x="1011" y="1840"/>
                    <a:pt x="1105" y="1929"/>
                  </a:cubicBezTo>
                  <a:cubicBezTo>
                    <a:pt x="1105" y="1930"/>
                    <a:pt x="1106" y="1930"/>
                    <a:pt x="1106" y="1931"/>
                  </a:cubicBezTo>
                  <a:cubicBezTo>
                    <a:pt x="1132" y="1955"/>
                    <a:pt x="1160" y="1977"/>
                    <a:pt x="1191" y="1996"/>
                  </a:cubicBezTo>
                  <a:lnTo>
                    <a:pt x="105" y="1996"/>
                  </a:lnTo>
                  <a:close/>
                  <a:moveTo>
                    <a:pt x="1368" y="1695"/>
                  </a:moveTo>
                  <a:cubicBezTo>
                    <a:pt x="1368" y="1654"/>
                    <a:pt x="1368" y="1654"/>
                    <a:pt x="1368" y="1654"/>
                  </a:cubicBezTo>
                  <a:cubicBezTo>
                    <a:pt x="1368" y="1611"/>
                    <a:pt x="1341" y="1573"/>
                    <a:pt x="1300" y="1558"/>
                  </a:cubicBezTo>
                  <a:cubicBezTo>
                    <a:pt x="1300" y="1347"/>
                    <a:pt x="1300" y="1347"/>
                    <a:pt x="1300" y="1347"/>
                  </a:cubicBezTo>
                  <a:cubicBezTo>
                    <a:pt x="1300" y="1338"/>
                    <a:pt x="1304" y="1329"/>
                    <a:pt x="1311" y="1323"/>
                  </a:cubicBezTo>
                  <a:cubicBezTo>
                    <a:pt x="1317" y="1317"/>
                    <a:pt x="1325" y="1313"/>
                    <a:pt x="1334" y="1313"/>
                  </a:cubicBezTo>
                  <a:cubicBezTo>
                    <a:pt x="1353" y="1313"/>
                    <a:pt x="1368" y="1328"/>
                    <a:pt x="1368" y="1347"/>
                  </a:cubicBezTo>
                  <a:cubicBezTo>
                    <a:pt x="1368" y="1484"/>
                    <a:pt x="1368" y="1484"/>
                    <a:pt x="1368" y="1484"/>
                  </a:cubicBezTo>
                  <a:cubicBezTo>
                    <a:pt x="1368" y="1540"/>
                    <a:pt x="1414" y="1586"/>
                    <a:pt x="1471" y="1586"/>
                  </a:cubicBezTo>
                  <a:cubicBezTo>
                    <a:pt x="1539" y="1586"/>
                    <a:pt x="1539" y="1586"/>
                    <a:pt x="1539" y="1586"/>
                  </a:cubicBezTo>
                  <a:cubicBezTo>
                    <a:pt x="1596" y="1586"/>
                    <a:pt x="1641" y="1540"/>
                    <a:pt x="1641" y="1484"/>
                  </a:cubicBezTo>
                  <a:cubicBezTo>
                    <a:pt x="1641" y="1347"/>
                    <a:pt x="1641" y="1347"/>
                    <a:pt x="1641" y="1347"/>
                  </a:cubicBezTo>
                  <a:cubicBezTo>
                    <a:pt x="1641" y="1338"/>
                    <a:pt x="1645" y="1329"/>
                    <a:pt x="1652" y="1323"/>
                  </a:cubicBezTo>
                  <a:cubicBezTo>
                    <a:pt x="1658" y="1317"/>
                    <a:pt x="1667" y="1313"/>
                    <a:pt x="1676" y="1313"/>
                  </a:cubicBezTo>
                  <a:cubicBezTo>
                    <a:pt x="1694" y="1313"/>
                    <a:pt x="1710" y="1328"/>
                    <a:pt x="1710" y="1347"/>
                  </a:cubicBezTo>
                  <a:cubicBezTo>
                    <a:pt x="1710" y="1891"/>
                    <a:pt x="1710" y="1891"/>
                    <a:pt x="1710" y="1891"/>
                  </a:cubicBezTo>
                  <a:cubicBezTo>
                    <a:pt x="1635" y="1958"/>
                    <a:pt x="1538" y="1996"/>
                    <a:pt x="1437" y="1996"/>
                  </a:cubicBezTo>
                  <a:cubicBezTo>
                    <a:pt x="1437" y="1791"/>
                    <a:pt x="1437" y="1791"/>
                    <a:pt x="1437" y="1791"/>
                  </a:cubicBezTo>
                  <a:cubicBezTo>
                    <a:pt x="1436" y="1748"/>
                    <a:pt x="1409" y="1709"/>
                    <a:pt x="1368" y="1695"/>
                  </a:cubicBezTo>
                  <a:close/>
                  <a:moveTo>
                    <a:pt x="1983" y="1962"/>
                  </a:moveTo>
                  <a:cubicBezTo>
                    <a:pt x="1983" y="1980"/>
                    <a:pt x="1967" y="1996"/>
                    <a:pt x="1949" y="1996"/>
                  </a:cubicBezTo>
                  <a:cubicBezTo>
                    <a:pt x="1682" y="1996"/>
                    <a:pt x="1682" y="1996"/>
                    <a:pt x="1682" y="1996"/>
                  </a:cubicBezTo>
                  <a:cubicBezTo>
                    <a:pt x="1713" y="1977"/>
                    <a:pt x="1741" y="1956"/>
                    <a:pt x="1767" y="1931"/>
                  </a:cubicBezTo>
                  <a:cubicBezTo>
                    <a:pt x="1768" y="1930"/>
                    <a:pt x="1768" y="1930"/>
                    <a:pt x="1768" y="1930"/>
                  </a:cubicBezTo>
                  <a:cubicBezTo>
                    <a:pt x="1862" y="1840"/>
                    <a:pt x="1914" y="1716"/>
                    <a:pt x="1914" y="1586"/>
                  </a:cubicBezTo>
                  <a:cubicBezTo>
                    <a:pt x="1914" y="1518"/>
                    <a:pt x="1914" y="1518"/>
                    <a:pt x="1914" y="1518"/>
                  </a:cubicBezTo>
                  <a:cubicBezTo>
                    <a:pt x="1983" y="1518"/>
                    <a:pt x="1983" y="1518"/>
                    <a:pt x="1983" y="1518"/>
                  </a:cubicBezTo>
                  <a:lnTo>
                    <a:pt x="1983" y="19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44" name="Freeform 42"/>
            <p:cNvSpPr>
              <a:spLocks/>
            </p:cNvSpPr>
            <p:nvPr/>
          </p:nvSpPr>
          <p:spPr bwMode="auto">
            <a:xfrm>
              <a:off x="583083" y="2153565"/>
              <a:ext cx="15875" cy="25400"/>
            </a:xfrm>
            <a:custGeom>
              <a:avLst/>
              <a:gdLst>
                <a:gd name="T0" fmla="*/ 34 w 68"/>
                <a:gd name="T1" fmla="*/ 0 h 102"/>
                <a:gd name="T2" fmla="*/ 0 w 68"/>
                <a:gd name="T3" fmla="*/ 34 h 102"/>
                <a:gd name="T4" fmla="*/ 0 w 68"/>
                <a:gd name="T5" fmla="*/ 68 h 102"/>
                <a:gd name="T6" fmla="*/ 34 w 68"/>
                <a:gd name="T7" fmla="*/ 102 h 102"/>
                <a:gd name="T8" fmla="*/ 68 w 68"/>
                <a:gd name="T9" fmla="*/ 68 h 102"/>
                <a:gd name="T10" fmla="*/ 68 w 68"/>
                <a:gd name="T11" fmla="*/ 34 h 102"/>
                <a:gd name="T12" fmla="*/ 34 w 6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02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87"/>
                    <a:pt x="15" y="102"/>
                    <a:pt x="34" y="102"/>
                  </a:cubicBezTo>
                  <a:cubicBezTo>
                    <a:pt x="53" y="102"/>
                    <a:pt x="68" y="87"/>
                    <a:pt x="68" y="6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45" name="Freeform 43"/>
            <p:cNvSpPr>
              <a:spLocks/>
            </p:cNvSpPr>
            <p:nvPr/>
          </p:nvSpPr>
          <p:spPr bwMode="auto">
            <a:xfrm>
              <a:off x="583083" y="2194840"/>
              <a:ext cx="15875" cy="103188"/>
            </a:xfrm>
            <a:custGeom>
              <a:avLst/>
              <a:gdLst>
                <a:gd name="T0" fmla="*/ 34 w 68"/>
                <a:gd name="T1" fmla="*/ 0 h 444"/>
                <a:gd name="T2" fmla="*/ 0 w 68"/>
                <a:gd name="T3" fmla="*/ 34 h 444"/>
                <a:gd name="T4" fmla="*/ 0 w 68"/>
                <a:gd name="T5" fmla="*/ 410 h 444"/>
                <a:gd name="T6" fmla="*/ 34 w 68"/>
                <a:gd name="T7" fmla="*/ 444 h 444"/>
                <a:gd name="T8" fmla="*/ 68 w 68"/>
                <a:gd name="T9" fmla="*/ 410 h 444"/>
                <a:gd name="T10" fmla="*/ 68 w 68"/>
                <a:gd name="T11" fmla="*/ 34 h 444"/>
                <a:gd name="T12" fmla="*/ 34 w 68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444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429"/>
                    <a:pt x="15" y="444"/>
                    <a:pt x="34" y="444"/>
                  </a:cubicBezTo>
                  <a:cubicBezTo>
                    <a:pt x="53" y="444"/>
                    <a:pt x="68" y="429"/>
                    <a:pt x="68" y="410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46" name="Oval 44"/>
            <p:cNvSpPr>
              <a:spLocks noChangeArrowheads="1"/>
            </p:cNvSpPr>
            <p:nvPr/>
          </p:nvSpPr>
          <p:spPr bwMode="auto">
            <a:xfrm>
              <a:off x="598958" y="2353590"/>
              <a:ext cx="15875" cy="1587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47" name="Oval 45"/>
            <p:cNvSpPr>
              <a:spLocks noChangeArrowheads="1"/>
            </p:cNvSpPr>
            <p:nvPr/>
          </p:nvSpPr>
          <p:spPr bwMode="auto">
            <a:xfrm>
              <a:off x="671983" y="2353590"/>
              <a:ext cx="15875" cy="1587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48" name="Oval 46"/>
            <p:cNvSpPr>
              <a:spLocks noChangeArrowheads="1"/>
            </p:cNvSpPr>
            <p:nvPr/>
          </p:nvSpPr>
          <p:spPr bwMode="auto">
            <a:xfrm>
              <a:off x="743421" y="2353590"/>
              <a:ext cx="15875" cy="1587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49" name="Freeform 47"/>
            <p:cNvSpPr>
              <a:spLocks/>
            </p:cNvSpPr>
            <p:nvPr/>
          </p:nvSpPr>
          <p:spPr bwMode="auto">
            <a:xfrm>
              <a:off x="630708" y="2353590"/>
              <a:ext cx="25400" cy="15875"/>
            </a:xfrm>
            <a:custGeom>
              <a:avLst/>
              <a:gdLst>
                <a:gd name="T0" fmla="*/ 34 w 103"/>
                <a:gd name="T1" fmla="*/ 68 h 68"/>
                <a:gd name="T2" fmla="*/ 69 w 103"/>
                <a:gd name="T3" fmla="*/ 68 h 68"/>
                <a:gd name="T4" fmla="*/ 103 w 103"/>
                <a:gd name="T5" fmla="*/ 34 h 68"/>
                <a:gd name="T6" fmla="*/ 69 w 103"/>
                <a:gd name="T7" fmla="*/ 0 h 68"/>
                <a:gd name="T8" fmla="*/ 34 w 103"/>
                <a:gd name="T9" fmla="*/ 0 h 68"/>
                <a:gd name="T10" fmla="*/ 0 w 103"/>
                <a:gd name="T11" fmla="*/ 34 h 68"/>
                <a:gd name="T12" fmla="*/ 34 w 103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68">
                  <a:moveTo>
                    <a:pt x="34" y="68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87" y="68"/>
                    <a:pt x="103" y="53"/>
                    <a:pt x="103" y="34"/>
                  </a:cubicBezTo>
                  <a:cubicBezTo>
                    <a:pt x="103" y="15"/>
                    <a:pt x="87" y="0"/>
                    <a:pt x="6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50" name="Freeform 48"/>
            <p:cNvSpPr>
              <a:spLocks/>
            </p:cNvSpPr>
            <p:nvPr/>
          </p:nvSpPr>
          <p:spPr bwMode="auto">
            <a:xfrm>
              <a:off x="703733" y="2353590"/>
              <a:ext cx="23813" cy="15875"/>
            </a:xfrm>
            <a:custGeom>
              <a:avLst/>
              <a:gdLst>
                <a:gd name="T0" fmla="*/ 34 w 102"/>
                <a:gd name="T1" fmla="*/ 68 h 68"/>
                <a:gd name="T2" fmla="*/ 68 w 102"/>
                <a:gd name="T3" fmla="*/ 68 h 68"/>
                <a:gd name="T4" fmla="*/ 102 w 102"/>
                <a:gd name="T5" fmla="*/ 34 h 68"/>
                <a:gd name="T6" fmla="*/ 68 w 102"/>
                <a:gd name="T7" fmla="*/ 0 h 68"/>
                <a:gd name="T8" fmla="*/ 34 w 102"/>
                <a:gd name="T9" fmla="*/ 0 h 68"/>
                <a:gd name="T10" fmla="*/ 0 w 102"/>
                <a:gd name="T11" fmla="*/ 34 h 68"/>
                <a:gd name="T12" fmla="*/ 34 w 102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68">
                  <a:moveTo>
                    <a:pt x="34" y="68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87" y="68"/>
                    <a:pt x="102" y="53"/>
                    <a:pt x="102" y="34"/>
                  </a:cubicBezTo>
                  <a:cubicBezTo>
                    <a:pt x="102" y="15"/>
                    <a:pt x="87" y="0"/>
                    <a:pt x="6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51" name="Freeform 49"/>
            <p:cNvSpPr>
              <a:spLocks noEditPoints="1"/>
            </p:cNvSpPr>
            <p:nvPr/>
          </p:nvSpPr>
          <p:spPr bwMode="auto">
            <a:xfrm>
              <a:off x="583083" y="2425028"/>
              <a:ext cx="47625" cy="49213"/>
            </a:xfrm>
            <a:custGeom>
              <a:avLst/>
              <a:gdLst>
                <a:gd name="T0" fmla="*/ 102 w 204"/>
                <a:gd name="T1" fmla="*/ 0 h 205"/>
                <a:gd name="T2" fmla="*/ 0 w 204"/>
                <a:gd name="T3" fmla="*/ 103 h 205"/>
                <a:gd name="T4" fmla="*/ 102 w 204"/>
                <a:gd name="T5" fmla="*/ 205 h 205"/>
                <a:gd name="T6" fmla="*/ 204 w 204"/>
                <a:gd name="T7" fmla="*/ 103 h 205"/>
                <a:gd name="T8" fmla="*/ 102 w 204"/>
                <a:gd name="T9" fmla="*/ 0 h 205"/>
                <a:gd name="T10" fmla="*/ 102 w 204"/>
                <a:gd name="T11" fmla="*/ 137 h 205"/>
                <a:gd name="T12" fmla="*/ 68 w 204"/>
                <a:gd name="T13" fmla="*/ 103 h 205"/>
                <a:gd name="T14" fmla="*/ 102 w 204"/>
                <a:gd name="T15" fmla="*/ 68 h 205"/>
                <a:gd name="T16" fmla="*/ 136 w 204"/>
                <a:gd name="T17" fmla="*/ 103 h 205"/>
                <a:gd name="T18" fmla="*/ 102 w 204"/>
                <a:gd name="T19" fmla="*/ 13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205">
                  <a:moveTo>
                    <a:pt x="102" y="0"/>
                  </a:moveTo>
                  <a:cubicBezTo>
                    <a:pt x="45" y="0"/>
                    <a:pt x="0" y="46"/>
                    <a:pt x="0" y="103"/>
                  </a:cubicBezTo>
                  <a:cubicBezTo>
                    <a:pt x="0" y="159"/>
                    <a:pt x="45" y="205"/>
                    <a:pt x="102" y="205"/>
                  </a:cubicBezTo>
                  <a:cubicBezTo>
                    <a:pt x="158" y="205"/>
                    <a:pt x="204" y="159"/>
                    <a:pt x="204" y="103"/>
                  </a:cubicBezTo>
                  <a:cubicBezTo>
                    <a:pt x="204" y="46"/>
                    <a:pt x="158" y="0"/>
                    <a:pt x="102" y="0"/>
                  </a:cubicBezTo>
                  <a:close/>
                  <a:moveTo>
                    <a:pt x="102" y="137"/>
                  </a:moveTo>
                  <a:cubicBezTo>
                    <a:pt x="83" y="137"/>
                    <a:pt x="68" y="121"/>
                    <a:pt x="68" y="103"/>
                  </a:cubicBezTo>
                  <a:cubicBezTo>
                    <a:pt x="68" y="84"/>
                    <a:pt x="83" y="68"/>
                    <a:pt x="102" y="68"/>
                  </a:cubicBezTo>
                  <a:cubicBezTo>
                    <a:pt x="121" y="68"/>
                    <a:pt x="136" y="84"/>
                    <a:pt x="136" y="103"/>
                  </a:cubicBezTo>
                  <a:cubicBezTo>
                    <a:pt x="136" y="121"/>
                    <a:pt x="121" y="137"/>
                    <a:pt x="102" y="1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52" name="Freeform 50"/>
            <p:cNvSpPr>
              <a:spLocks noEditPoints="1"/>
            </p:cNvSpPr>
            <p:nvPr/>
          </p:nvSpPr>
          <p:spPr bwMode="auto">
            <a:xfrm>
              <a:off x="719608" y="2458365"/>
              <a:ext cx="47625" cy="47625"/>
            </a:xfrm>
            <a:custGeom>
              <a:avLst/>
              <a:gdLst>
                <a:gd name="T0" fmla="*/ 102 w 205"/>
                <a:gd name="T1" fmla="*/ 0 h 204"/>
                <a:gd name="T2" fmla="*/ 0 w 205"/>
                <a:gd name="T3" fmla="*/ 102 h 204"/>
                <a:gd name="T4" fmla="*/ 102 w 205"/>
                <a:gd name="T5" fmla="*/ 204 h 204"/>
                <a:gd name="T6" fmla="*/ 205 w 205"/>
                <a:gd name="T7" fmla="*/ 102 h 204"/>
                <a:gd name="T8" fmla="*/ 102 w 205"/>
                <a:gd name="T9" fmla="*/ 0 h 204"/>
                <a:gd name="T10" fmla="*/ 102 w 205"/>
                <a:gd name="T11" fmla="*/ 136 h 204"/>
                <a:gd name="T12" fmla="*/ 68 w 205"/>
                <a:gd name="T13" fmla="*/ 102 h 204"/>
                <a:gd name="T14" fmla="*/ 102 w 205"/>
                <a:gd name="T15" fmla="*/ 68 h 204"/>
                <a:gd name="T16" fmla="*/ 136 w 205"/>
                <a:gd name="T17" fmla="*/ 102 h 204"/>
                <a:gd name="T18" fmla="*/ 102 w 205"/>
                <a:gd name="T19" fmla="*/ 1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204">
                  <a:moveTo>
                    <a:pt x="102" y="0"/>
                  </a:moveTo>
                  <a:cubicBezTo>
                    <a:pt x="46" y="0"/>
                    <a:pt x="0" y="46"/>
                    <a:pt x="0" y="102"/>
                  </a:cubicBezTo>
                  <a:cubicBezTo>
                    <a:pt x="0" y="159"/>
                    <a:pt x="46" y="204"/>
                    <a:pt x="102" y="204"/>
                  </a:cubicBezTo>
                  <a:cubicBezTo>
                    <a:pt x="159" y="204"/>
                    <a:pt x="205" y="159"/>
                    <a:pt x="205" y="102"/>
                  </a:cubicBezTo>
                  <a:cubicBezTo>
                    <a:pt x="205" y="46"/>
                    <a:pt x="159" y="0"/>
                    <a:pt x="102" y="0"/>
                  </a:cubicBezTo>
                  <a:close/>
                  <a:moveTo>
                    <a:pt x="102" y="136"/>
                  </a:moveTo>
                  <a:cubicBezTo>
                    <a:pt x="83" y="136"/>
                    <a:pt x="68" y="121"/>
                    <a:pt x="68" y="102"/>
                  </a:cubicBezTo>
                  <a:cubicBezTo>
                    <a:pt x="68" y="83"/>
                    <a:pt x="83" y="68"/>
                    <a:pt x="102" y="68"/>
                  </a:cubicBezTo>
                  <a:cubicBezTo>
                    <a:pt x="121" y="68"/>
                    <a:pt x="136" y="83"/>
                    <a:pt x="136" y="102"/>
                  </a:cubicBezTo>
                  <a:cubicBezTo>
                    <a:pt x="136" y="121"/>
                    <a:pt x="121" y="136"/>
                    <a:pt x="10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53" name="Oval 51"/>
            <p:cNvSpPr>
              <a:spLocks noChangeArrowheads="1"/>
            </p:cNvSpPr>
            <p:nvPr/>
          </p:nvSpPr>
          <p:spPr bwMode="auto">
            <a:xfrm>
              <a:off x="679921" y="2440903"/>
              <a:ext cx="15875" cy="174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54" name="Oval 52"/>
            <p:cNvSpPr>
              <a:spLocks noChangeArrowheads="1"/>
            </p:cNvSpPr>
            <p:nvPr/>
          </p:nvSpPr>
          <p:spPr bwMode="auto">
            <a:xfrm>
              <a:off x="648171" y="2482178"/>
              <a:ext cx="15875" cy="1587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</p:grpSp>
      <p:sp>
        <p:nvSpPr>
          <p:cNvPr id="155" name="Freeform 5"/>
          <p:cNvSpPr>
            <a:spLocks noEditPoints="1"/>
          </p:cNvSpPr>
          <p:nvPr/>
        </p:nvSpPr>
        <p:spPr bwMode="auto">
          <a:xfrm>
            <a:off x="1064995" y="5312513"/>
            <a:ext cx="551498" cy="574873"/>
          </a:xfrm>
          <a:custGeom>
            <a:avLst/>
            <a:gdLst>
              <a:gd name="T0" fmla="*/ 98088498 w 1600"/>
              <a:gd name="T1" fmla="*/ 71367686 h 1936"/>
              <a:gd name="T2" fmla="*/ 91082003 w 1600"/>
              <a:gd name="T3" fmla="*/ 73707535 h 1936"/>
              <a:gd name="T4" fmla="*/ 78967044 w 1600"/>
              <a:gd name="T5" fmla="*/ 75608746 h 1936"/>
              <a:gd name="T6" fmla="*/ 95752999 w 1600"/>
              <a:gd name="T7" fmla="*/ 54988204 h 1936"/>
              <a:gd name="T8" fmla="*/ 88746775 w 1600"/>
              <a:gd name="T9" fmla="*/ 43288690 h 1936"/>
              <a:gd name="T10" fmla="*/ 85973269 w 1600"/>
              <a:gd name="T11" fmla="*/ 26689754 h 1936"/>
              <a:gd name="T12" fmla="*/ 26127678 w 1600"/>
              <a:gd name="T13" fmla="*/ 26689754 h 1936"/>
              <a:gd name="T14" fmla="*/ 23354443 w 1600"/>
              <a:gd name="T15" fmla="*/ 43288690 h 1936"/>
              <a:gd name="T16" fmla="*/ 16347948 w 1600"/>
              <a:gd name="T17" fmla="*/ 54988204 h 1936"/>
              <a:gd name="T18" fmla="*/ 33134173 w 1600"/>
              <a:gd name="T19" fmla="*/ 75828200 h 1936"/>
              <a:gd name="T20" fmla="*/ 100423996 w 1600"/>
              <a:gd name="T21" fmla="*/ 141565313 h 1936"/>
              <a:gd name="T22" fmla="*/ 100423996 w 1600"/>
              <a:gd name="T23" fmla="*/ 80727352 h 1936"/>
              <a:gd name="T24" fmla="*/ 116771944 w 1600"/>
              <a:gd name="T25" fmla="*/ 125185830 h 1936"/>
              <a:gd name="T26" fmla="*/ 58386107 w 1600"/>
              <a:gd name="T27" fmla="*/ 136885344 h 1936"/>
              <a:gd name="T28" fmla="*/ 58386107 w 1600"/>
              <a:gd name="T29" fmla="*/ 118166013 h 1936"/>
              <a:gd name="T30" fmla="*/ 86192408 w 1600"/>
              <a:gd name="T31" fmla="*/ 84237260 h 1936"/>
              <a:gd name="T32" fmla="*/ 25689941 w 1600"/>
              <a:gd name="T33" fmla="*/ 122845982 h 1936"/>
              <a:gd name="T34" fmla="*/ 25689941 w 1600"/>
              <a:gd name="T35" fmla="*/ 122845982 h 1936"/>
              <a:gd name="T36" fmla="*/ 35031664 w 1600"/>
              <a:gd name="T37" fmla="*/ 80727352 h 1936"/>
              <a:gd name="T38" fmla="*/ 35031664 w 1600"/>
              <a:gd name="T39" fmla="*/ 132205647 h 1936"/>
              <a:gd name="T40" fmla="*/ 30360668 w 1600"/>
              <a:gd name="T41" fmla="*/ 112754893 h 1936"/>
              <a:gd name="T42" fmla="*/ 39702391 w 1600"/>
              <a:gd name="T43" fmla="*/ 122845982 h 1936"/>
              <a:gd name="T44" fmla="*/ 72398557 w 1600"/>
              <a:gd name="T45" fmla="*/ 122845982 h 1936"/>
              <a:gd name="T46" fmla="*/ 56050609 w 1600"/>
              <a:gd name="T47" fmla="*/ 97106834 h 1936"/>
              <a:gd name="T48" fmla="*/ 72617425 w 1600"/>
              <a:gd name="T49" fmla="*/ 80946805 h 1936"/>
              <a:gd name="T50" fmla="*/ 50211863 w 1600"/>
              <a:gd name="T51" fmla="*/ 81677957 h 1936"/>
              <a:gd name="T52" fmla="*/ 54663991 w 1600"/>
              <a:gd name="T53" fmla="*/ 65956566 h 1936"/>
              <a:gd name="T54" fmla="*/ 63056834 w 1600"/>
              <a:gd name="T55" fmla="*/ 80946805 h 1936"/>
              <a:gd name="T56" fmla="*/ 67727830 w 1600"/>
              <a:gd name="T57" fmla="*/ 71367686 h 1936"/>
              <a:gd name="T58" fmla="*/ 47146623 w 1600"/>
              <a:gd name="T59" fmla="*/ 65737112 h 1936"/>
              <a:gd name="T60" fmla="*/ 39702391 w 1600"/>
              <a:gd name="T61" fmla="*/ 75096778 h 1936"/>
              <a:gd name="T62" fmla="*/ 72398557 w 1600"/>
              <a:gd name="T63" fmla="*/ 54988204 h 1936"/>
              <a:gd name="T64" fmla="*/ 91082003 w 1600"/>
              <a:gd name="T65" fmla="*/ 57108869 h 1936"/>
              <a:gd name="T66" fmla="*/ 86411276 w 1600"/>
              <a:gd name="T67" fmla="*/ 52648355 h 1936"/>
              <a:gd name="T68" fmla="*/ 51379612 w 1600"/>
              <a:gd name="T69" fmla="*/ 8628513 h 1936"/>
              <a:gd name="T70" fmla="*/ 63056834 w 1600"/>
              <a:gd name="T71" fmla="*/ 10529725 h 1936"/>
              <a:gd name="T72" fmla="*/ 30798675 w 1600"/>
              <a:gd name="T73" fmla="*/ 27128391 h 1936"/>
              <a:gd name="T74" fmla="*/ 88746775 w 1600"/>
              <a:gd name="T75" fmla="*/ 33928754 h 1936"/>
              <a:gd name="T76" fmla="*/ 21018945 w 1600"/>
              <a:gd name="T77" fmla="*/ 36268873 h 1936"/>
              <a:gd name="T78" fmla="*/ 77069553 w 1600"/>
              <a:gd name="T79" fmla="*/ 54988204 h 1936"/>
              <a:gd name="T80" fmla="*/ 35031664 w 1600"/>
              <a:gd name="T81" fmla="*/ 70636534 h 1936"/>
              <a:gd name="T82" fmla="*/ 22186694 w 1600"/>
              <a:gd name="T83" fmla="*/ 58936749 h 1936"/>
              <a:gd name="T84" fmla="*/ 25689941 w 1600"/>
              <a:gd name="T85" fmla="*/ 52648355 h 1936"/>
              <a:gd name="T86" fmla="*/ 14012720 w 1600"/>
              <a:gd name="T87" fmla="*/ 91257077 h 1936"/>
              <a:gd name="T88" fmla="*/ 4670997 w 1600"/>
              <a:gd name="T89" fmla="*/ 113486316 h 1936"/>
              <a:gd name="T90" fmla="*/ 25689941 w 1600"/>
              <a:gd name="T91" fmla="*/ 127525679 h 1936"/>
              <a:gd name="T92" fmla="*/ 97650491 w 1600"/>
              <a:gd name="T93" fmla="*/ 87966352 h 1936"/>
              <a:gd name="T94" fmla="*/ 86411276 w 1600"/>
              <a:gd name="T95" fmla="*/ 136885344 h 1936"/>
              <a:gd name="T96" fmla="*/ 91082003 w 1600"/>
              <a:gd name="T97" fmla="*/ 86577109 h 1936"/>
              <a:gd name="T98" fmla="*/ 97650491 w 1600"/>
              <a:gd name="T99" fmla="*/ 87966352 h 19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600" h="1936">
                <a:moveTo>
                  <a:pt x="1504" y="1040"/>
                </a:moveTo>
                <a:cubicBezTo>
                  <a:pt x="1312" y="1040"/>
                  <a:pt x="1312" y="1040"/>
                  <a:pt x="1312" y="1040"/>
                </a:cubicBezTo>
                <a:cubicBezTo>
                  <a:pt x="1312" y="1008"/>
                  <a:pt x="1312" y="1008"/>
                  <a:pt x="1312" y="1008"/>
                </a:cubicBezTo>
                <a:cubicBezTo>
                  <a:pt x="1312" y="989"/>
                  <a:pt x="1325" y="976"/>
                  <a:pt x="1344" y="976"/>
                </a:cubicBezTo>
                <a:cubicBezTo>
                  <a:pt x="1472" y="976"/>
                  <a:pt x="1472" y="976"/>
                  <a:pt x="1472" y="976"/>
                </a:cubicBezTo>
                <a:cubicBezTo>
                  <a:pt x="1472" y="912"/>
                  <a:pt x="1472" y="912"/>
                  <a:pt x="1472" y="912"/>
                </a:cubicBezTo>
                <a:cubicBezTo>
                  <a:pt x="1344" y="912"/>
                  <a:pt x="1344" y="912"/>
                  <a:pt x="1344" y="912"/>
                </a:cubicBezTo>
                <a:cubicBezTo>
                  <a:pt x="1290" y="912"/>
                  <a:pt x="1248" y="954"/>
                  <a:pt x="1248" y="1008"/>
                </a:cubicBezTo>
                <a:cubicBezTo>
                  <a:pt x="1248" y="1040"/>
                  <a:pt x="1248" y="1040"/>
                  <a:pt x="1248" y="1040"/>
                </a:cubicBezTo>
                <a:cubicBezTo>
                  <a:pt x="1184" y="1040"/>
                  <a:pt x="1184" y="1040"/>
                  <a:pt x="1184" y="1040"/>
                </a:cubicBezTo>
                <a:cubicBezTo>
                  <a:pt x="1184" y="1085"/>
                  <a:pt x="1184" y="1085"/>
                  <a:pt x="1184" y="1085"/>
                </a:cubicBezTo>
                <a:cubicBezTo>
                  <a:pt x="1082" y="1034"/>
                  <a:pt x="1082" y="1034"/>
                  <a:pt x="1082" y="1034"/>
                </a:cubicBezTo>
                <a:cubicBezTo>
                  <a:pt x="1110" y="1005"/>
                  <a:pt x="1133" y="970"/>
                  <a:pt x="1149" y="931"/>
                </a:cubicBezTo>
                <a:cubicBezTo>
                  <a:pt x="1264" y="861"/>
                  <a:pt x="1264" y="861"/>
                  <a:pt x="1264" y="861"/>
                </a:cubicBezTo>
                <a:cubicBezTo>
                  <a:pt x="1293" y="845"/>
                  <a:pt x="1312" y="813"/>
                  <a:pt x="1312" y="778"/>
                </a:cubicBezTo>
                <a:cubicBezTo>
                  <a:pt x="1312" y="752"/>
                  <a:pt x="1312" y="752"/>
                  <a:pt x="1312" y="752"/>
                </a:cubicBezTo>
                <a:cubicBezTo>
                  <a:pt x="1312" y="698"/>
                  <a:pt x="1270" y="656"/>
                  <a:pt x="1216" y="656"/>
                </a:cubicBezTo>
                <a:cubicBezTo>
                  <a:pt x="1184" y="656"/>
                  <a:pt x="1184" y="656"/>
                  <a:pt x="1184" y="656"/>
                </a:cubicBezTo>
                <a:cubicBezTo>
                  <a:pt x="1184" y="592"/>
                  <a:pt x="1184" y="592"/>
                  <a:pt x="1184" y="592"/>
                </a:cubicBezTo>
                <a:cubicBezTo>
                  <a:pt x="1216" y="592"/>
                  <a:pt x="1216" y="592"/>
                  <a:pt x="1216" y="592"/>
                </a:cubicBezTo>
                <a:cubicBezTo>
                  <a:pt x="1270" y="592"/>
                  <a:pt x="1312" y="550"/>
                  <a:pt x="1312" y="496"/>
                </a:cubicBezTo>
                <a:cubicBezTo>
                  <a:pt x="1312" y="442"/>
                  <a:pt x="1270" y="400"/>
                  <a:pt x="1216" y="400"/>
                </a:cubicBezTo>
                <a:cubicBezTo>
                  <a:pt x="1181" y="400"/>
                  <a:pt x="1181" y="400"/>
                  <a:pt x="1181" y="400"/>
                </a:cubicBezTo>
                <a:cubicBezTo>
                  <a:pt x="1178" y="365"/>
                  <a:pt x="1178" y="365"/>
                  <a:pt x="1178" y="365"/>
                </a:cubicBezTo>
                <a:cubicBezTo>
                  <a:pt x="1162" y="211"/>
                  <a:pt x="1037" y="90"/>
                  <a:pt x="883" y="83"/>
                </a:cubicBezTo>
                <a:cubicBezTo>
                  <a:pt x="845" y="19"/>
                  <a:pt x="762" y="0"/>
                  <a:pt x="698" y="38"/>
                </a:cubicBezTo>
                <a:cubicBezTo>
                  <a:pt x="678" y="48"/>
                  <a:pt x="666" y="64"/>
                  <a:pt x="653" y="83"/>
                </a:cubicBezTo>
                <a:cubicBezTo>
                  <a:pt x="499" y="93"/>
                  <a:pt x="374" y="211"/>
                  <a:pt x="358" y="365"/>
                </a:cubicBezTo>
                <a:cubicBezTo>
                  <a:pt x="355" y="400"/>
                  <a:pt x="355" y="400"/>
                  <a:pt x="355" y="400"/>
                </a:cubicBezTo>
                <a:cubicBezTo>
                  <a:pt x="320" y="400"/>
                  <a:pt x="320" y="400"/>
                  <a:pt x="320" y="400"/>
                </a:cubicBezTo>
                <a:cubicBezTo>
                  <a:pt x="266" y="400"/>
                  <a:pt x="224" y="442"/>
                  <a:pt x="224" y="496"/>
                </a:cubicBezTo>
                <a:cubicBezTo>
                  <a:pt x="224" y="550"/>
                  <a:pt x="266" y="592"/>
                  <a:pt x="320" y="592"/>
                </a:cubicBezTo>
                <a:cubicBezTo>
                  <a:pt x="352" y="592"/>
                  <a:pt x="352" y="592"/>
                  <a:pt x="352" y="592"/>
                </a:cubicBezTo>
                <a:cubicBezTo>
                  <a:pt x="352" y="656"/>
                  <a:pt x="352" y="656"/>
                  <a:pt x="352" y="656"/>
                </a:cubicBezTo>
                <a:cubicBezTo>
                  <a:pt x="320" y="656"/>
                  <a:pt x="320" y="656"/>
                  <a:pt x="320" y="656"/>
                </a:cubicBezTo>
                <a:cubicBezTo>
                  <a:pt x="266" y="656"/>
                  <a:pt x="224" y="698"/>
                  <a:pt x="224" y="752"/>
                </a:cubicBezTo>
                <a:cubicBezTo>
                  <a:pt x="224" y="781"/>
                  <a:pt x="224" y="781"/>
                  <a:pt x="224" y="781"/>
                </a:cubicBezTo>
                <a:cubicBezTo>
                  <a:pt x="224" y="816"/>
                  <a:pt x="243" y="845"/>
                  <a:pt x="272" y="864"/>
                </a:cubicBezTo>
                <a:cubicBezTo>
                  <a:pt x="387" y="934"/>
                  <a:pt x="387" y="934"/>
                  <a:pt x="387" y="934"/>
                </a:cubicBezTo>
                <a:cubicBezTo>
                  <a:pt x="403" y="973"/>
                  <a:pt x="426" y="1008"/>
                  <a:pt x="454" y="1037"/>
                </a:cubicBezTo>
                <a:cubicBezTo>
                  <a:pt x="186" y="1181"/>
                  <a:pt x="186" y="1181"/>
                  <a:pt x="186" y="1181"/>
                </a:cubicBezTo>
                <a:cubicBezTo>
                  <a:pt x="70" y="1238"/>
                  <a:pt x="0" y="1357"/>
                  <a:pt x="0" y="1488"/>
                </a:cubicBezTo>
                <a:cubicBezTo>
                  <a:pt x="0" y="1936"/>
                  <a:pt x="0" y="1936"/>
                  <a:pt x="0" y="1936"/>
                </a:cubicBezTo>
                <a:cubicBezTo>
                  <a:pt x="1376" y="1936"/>
                  <a:pt x="1376" y="1936"/>
                  <a:pt x="1376" y="1936"/>
                </a:cubicBezTo>
                <a:cubicBezTo>
                  <a:pt x="1430" y="1936"/>
                  <a:pt x="1472" y="1894"/>
                  <a:pt x="1472" y="1840"/>
                </a:cubicBezTo>
                <a:cubicBezTo>
                  <a:pt x="1472" y="1334"/>
                  <a:pt x="1472" y="1334"/>
                  <a:pt x="1472" y="1334"/>
                </a:cubicBezTo>
                <a:cubicBezTo>
                  <a:pt x="1472" y="1261"/>
                  <a:pt x="1437" y="1194"/>
                  <a:pt x="1376" y="1152"/>
                </a:cubicBezTo>
                <a:cubicBezTo>
                  <a:pt x="1376" y="1104"/>
                  <a:pt x="1376" y="1104"/>
                  <a:pt x="1376" y="1104"/>
                </a:cubicBezTo>
                <a:cubicBezTo>
                  <a:pt x="1504" y="1104"/>
                  <a:pt x="1504" y="1104"/>
                  <a:pt x="1504" y="1104"/>
                </a:cubicBezTo>
                <a:cubicBezTo>
                  <a:pt x="1523" y="1104"/>
                  <a:pt x="1536" y="1117"/>
                  <a:pt x="1536" y="1136"/>
                </a:cubicBezTo>
                <a:cubicBezTo>
                  <a:pt x="1536" y="1712"/>
                  <a:pt x="1536" y="1712"/>
                  <a:pt x="1536" y="1712"/>
                </a:cubicBezTo>
                <a:cubicBezTo>
                  <a:pt x="1600" y="1712"/>
                  <a:pt x="1600" y="1712"/>
                  <a:pt x="1600" y="1712"/>
                </a:cubicBezTo>
                <a:cubicBezTo>
                  <a:pt x="1600" y="1136"/>
                  <a:pt x="1600" y="1136"/>
                  <a:pt x="1600" y="1136"/>
                </a:cubicBezTo>
                <a:cubicBezTo>
                  <a:pt x="1600" y="1082"/>
                  <a:pt x="1558" y="1040"/>
                  <a:pt x="1504" y="1040"/>
                </a:cubicBezTo>
                <a:close/>
                <a:moveTo>
                  <a:pt x="1094" y="1872"/>
                </a:moveTo>
                <a:cubicBezTo>
                  <a:pt x="800" y="1872"/>
                  <a:pt x="800" y="1872"/>
                  <a:pt x="800" y="1872"/>
                </a:cubicBezTo>
                <a:cubicBezTo>
                  <a:pt x="800" y="1808"/>
                  <a:pt x="800" y="1808"/>
                  <a:pt x="800" y="1808"/>
                </a:cubicBezTo>
                <a:cubicBezTo>
                  <a:pt x="1056" y="1808"/>
                  <a:pt x="1056" y="1808"/>
                  <a:pt x="1056" y="1808"/>
                </a:cubicBezTo>
                <a:cubicBezTo>
                  <a:pt x="1056" y="1616"/>
                  <a:pt x="1056" y="1616"/>
                  <a:pt x="1056" y="1616"/>
                </a:cubicBezTo>
                <a:cubicBezTo>
                  <a:pt x="800" y="1616"/>
                  <a:pt x="800" y="1616"/>
                  <a:pt x="800" y="1616"/>
                </a:cubicBezTo>
                <a:cubicBezTo>
                  <a:pt x="800" y="1389"/>
                  <a:pt x="800" y="1389"/>
                  <a:pt x="800" y="1389"/>
                </a:cubicBezTo>
                <a:cubicBezTo>
                  <a:pt x="947" y="1373"/>
                  <a:pt x="1056" y="1248"/>
                  <a:pt x="1056" y="1104"/>
                </a:cubicBezTo>
                <a:cubicBezTo>
                  <a:pt x="1056" y="1091"/>
                  <a:pt x="1056" y="1091"/>
                  <a:pt x="1056" y="1091"/>
                </a:cubicBezTo>
                <a:cubicBezTo>
                  <a:pt x="1181" y="1152"/>
                  <a:pt x="1181" y="1152"/>
                  <a:pt x="1181" y="1152"/>
                </a:cubicBezTo>
                <a:cubicBezTo>
                  <a:pt x="1123" y="1197"/>
                  <a:pt x="1088" y="1264"/>
                  <a:pt x="1088" y="1334"/>
                </a:cubicBezTo>
                <a:cubicBezTo>
                  <a:pt x="1088" y="1840"/>
                  <a:pt x="1088" y="1840"/>
                  <a:pt x="1088" y="1840"/>
                </a:cubicBezTo>
                <a:cubicBezTo>
                  <a:pt x="1088" y="1850"/>
                  <a:pt x="1091" y="1862"/>
                  <a:pt x="1094" y="1872"/>
                </a:cubicBezTo>
                <a:close/>
                <a:moveTo>
                  <a:pt x="352" y="1680"/>
                </a:moveTo>
                <a:cubicBezTo>
                  <a:pt x="64" y="1680"/>
                  <a:pt x="64" y="1680"/>
                  <a:pt x="64" y="1680"/>
                </a:cubicBezTo>
                <a:cubicBezTo>
                  <a:pt x="64" y="1616"/>
                  <a:pt x="64" y="1616"/>
                  <a:pt x="64" y="1616"/>
                </a:cubicBezTo>
                <a:cubicBezTo>
                  <a:pt x="352" y="1616"/>
                  <a:pt x="352" y="1616"/>
                  <a:pt x="352" y="1616"/>
                </a:cubicBezTo>
                <a:lnTo>
                  <a:pt x="352" y="1680"/>
                </a:lnTo>
                <a:close/>
                <a:moveTo>
                  <a:pt x="333" y="1312"/>
                </a:moveTo>
                <a:cubicBezTo>
                  <a:pt x="250" y="1216"/>
                  <a:pt x="250" y="1216"/>
                  <a:pt x="250" y="1216"/>
                </a:cubicBezTo>
                <a:cubicBezTo>
                  <a:pt x="480" y="1091"/>
                  <a:pt x="480" y="1091"/>
                  <a:pt x="480" y="1091"/>
                </a:cubicBezTo>
                <a:cubicBezTo>
                  <a:pt x="480" y="1104"/>
                  <a:pt x="480" y="1104"/>
                  <a:pt x="480" y="1104"/>
                </a:cubicBezTo>
                <a:cubicBezTo>
                  <a:pt x="480" y="1251"/>
                  <a:pt x="589" y="1373"/>
                  <a:pt x="736" y="1389"/>
                </a:cubicBezTo>
                <a:cubicBezTo>
                  <a:pt x="736" y="1616"/>
                  <a:pt x="736" y="1616"/>
                  <a:pt x="736" y="1616"/>
                </a:cubicBezTo>
                <a:cubicBezTo>
                  <a:pt x="480" y="1616"/>
                  <a:pt x="480" y="1616"/>
                  <a:pt x="480" y="1616"/>
                </a:cubicBezTo>
                <a:cubicBezTo>
                  <a:pt x="480" y="1808"/>
                  <a:pt x="480" y="1808"/>
                  <a:pt x="480" y="1808"/>
                </a:cubicBezTo>
                <a:cubicBezTo>
                  <a:pt x="736" y="1808"/>
                  <a:pt x="736" y="1808"/>
                  <a:pt x="736" y="1808"/>
                </a:cubicBezTo>
                <a:cubicBezTo>
                  <a:pt x="736" y="1872"/>
                  <a:pt x="736" y="1872"/>
                  <a:pt x="736" y="1872"/>
                </a:cubicBezTo>
                <a:cubicBezTo>
                  <a:pt x="416" y="1872"/>
                  <a:pt x="416" y="1872"/>
                  <a:pt x="416" y="1872"/>
                </a:cubicBezTo>
                <a:cubicBezTo>
                  <a:pt x="416" y="1542"/>
                  <a:pt x="416" y="1542"/>
                  <a:pt x="416" y="1542"/>
                </a:cubicBezTo>
                <a:cubicBezTo>
                  <a:pt x="416" y="1459"/>
                  <a:pt x="387" y="1376"/>
                  <a:pt x="333" y="1312"/>
                </a:cubicBezTo>
                <a:close/>
                <a:moveTo>
                  <a:pt x="736" y="1744"/>
                </a:moveTo>
                <a:cubicBezTo>
                  <a:pt x="544" y="1744"/>
                  <a:pt x="544" y="1744"/>
                  <a:pt x="544" y="1744"/>
                </a:cubicBezTo>
                <a:cubicBezTo>
                  <a:pt x="544" y="1680"/>
                  <a:pt x="544" y="1680"/>
                  <a:pt x="544" y="1680"/>
                </a:cubicBezTo>
                <a:cubicBezTo>
                  <a:pt x="736" y="1680"/>
                  <a:pt x="736" y="1680"/>
                  <a:pt x="736" y="1680"/>
                </a:cubicBezTo>
                <a:lnTo>
                  <a:pt x="736" y="1744"/>
                </a:lnTo>
                <a:close/>
                <a:moveTo>
                  <a:pt x="800" y="1680"/>
                </a:moveTo>
                <a:cubicBezTo>
                  <a:pt x="992" y="1680"/>
                  <a:pt x="992" y="1680"/>
                  <a:pt x="992" y="1680"/>
                </a:cubicBezTo>
                <a:cubicBezTo>
                  <a:pt x="992" y="1744"/>
                  <a:pt x="992" y="1744"/>
                  <a:pt x="992" y="1744"/>
                </a:cubicBezTo>
                <a:cubicBezTo>
                  <a:pt x="800" y="1744"/>
                  <a:pt x="800" y="1744"/>
                  <a:pt x="800" y="1744"/>
                </a:cubicBezTo>
                <a:lnTo>
                  <a:pt x="800" y="1680"/>
                </a:lnTo>
                <a:close/>
                <a:moveTo>
                  <a:pt x="768" y="1328"/>
                </a:moveTo>
                <a:cubicBezTo>
                  <a:pt x="646" y="1328"/>
                  <a:pt x="544" y="1229"/>
                  <a:pt x="544" y="1107"/>
                </a:cubicBezTo>
                <a:cubicBezTo>
                  <a:pt x="656" y="1171"/>
                  <a:pt x="656" y="1171"/>
                  <a:pt x="656" y="1171"/>
                </a:cubicBezTo>
                <a:cubicBezTo>
                  <a:pt x="726" y="1213"/>
                  <a:pt x="813" y="1213"/>
                  <a:pt x="883" y="1171"/>
                </a:cubicBezTo>
                <a:cubicBezTo>
                  <a:pt x="995" y="1107"/>
                  <a:pt x="995" y="1107"/>
                  <a:pt x="995" y="1107"/>
                </a:cubicBezTo>
                <a:cubicBezTo>
                  <a:pt x="992" y="1229"/>
                  <a:pt x="890" y="1328"/>
                  <a:pt x="768" y="1328"/>
                </a:cubicBezTo>
                <a:close/>
                <a:moveTo>
                  <a:pt x="864" y="1107"/>
                </a:moveTo>
                <a:cubicBezTo>
                  <a:pt x="848" y="1117"/>
                  <a:pt x="848" y="1117"/>
                  <a:pt x="848" y="1117"/>
                </a:cubicBezTo>
                <a:cubicBezTo>
                  <a:pt x="797" y="1146"/>
                  <a:pt x="736" y="1146"/>
                  <a:pt x="688" y="1117"/>
                </a:cubicBezTo>
                <a:cubicBezTo>
                  <a:pt x="672" y="1107"/>
                  <a:pt x="672" y="1107"/>
                  <a:pt x="672" y="1107"/>
                </a:cubicBezTo>
                <a:cubicBezTo>
                  <a:pt x="672" y="976"/>
                  <a:pt x="672" y="976"/>
                  <a:pt x="672" y="976"/>
                </a:cubicBezTo>
                <a:cubicBezTo>
                  <a:pt x="672" y="966"/>
                  <a:pt x="675" y="957"/>
                  <a:pt x="685" y="950"/>
                </a:cubicBezTo>
                <a:cubicBezTo>
                  <a:pt x="749" y="902"/>
                  <a:pt x="749" y="902"/>
                  <a:pt x="749" y="902"/>
                </a:cubicBezTo>
                <a:cubicBezTo>
                  <a:pt x="762" y="893"/>
                  <a:pt x="774" y="893"/>
                  <a:pt x="787" y="902"/>
                </a:cubicBezTo>
                <a:cubicBezTo>
                  <a:pt x="851" y="950"/>
                  <a:pt x="851" y="950"/>
                  <a:pt x="851" y="950"/>
                </a:cubicBezTo>
                <a:cubicBezTo>
                  <a:pt x="861" y="957"/>
                  <a:pt x="864" y="966"/>
                  <a:pt x="864" y="976"/>
                </a:cubicBezTo>
                <a:lnTo>
                  <a:pt x="864" y="1107"/>
                </a:lnTo>
                <a:close/>
                <a:moveTo>
                  <a:pt x="992" y="1030"/>
                </a:moveTo>
                <a:cubicBezTo>
                  <a:pt x="982" y="1037"/>
                  <a:pt x="973" y="1046"/>
                  <a:pt x="960" y="1053"/>
                </a:cubicBezTo>
                <a:cubicBezTo>
                  <a:pt x="928" y="1072"/>
                  <a:pt x="928" y="1072"/>
                  <a:pt x="928" y="1072"/>
                </a:cubicBezTo>
                <a:cubicBezTo>
                  <a:pt x="928" y="976"/>
                  <a:pt x="928" y="976"/>
                  <a:pt x="928" y="976"/>
                </a:cubicBezTo>
                <a:cubicBezTo>
                  <a:pt x="928" y="947"/>
                  <a:pt x="915" y="918"/>
                  <a:pt x="890" y="899"/>
                </a:cubicBezTo>
                <a:cubicBezTo>
                  <a:pt x="826" y="851"/>
                  <a:pt x="826" y="851"/>
                  <a:pt x="826" y="851"/>
                </a:cubicBezTo>
                <a:cubicBezTo>
                  <a:pt x="790" y="826"/>
                  <a:pt x="746" y="826"/>
                  <a:pt x="710" y="851"/>
                </a:cubicBezTo>
                <a:cubicBezTo>
                  <a:pt x="646" y="899"/>
                  <a:pt x="646" y="899"/>
                  <a:pt x="646" y="899"/>
                </a:cubicBezTo>
                <a:cubicBezTo>
                  <a:pt x="621" y="918"/>
                  <a:pt x="608" y="947"/>
                  <a:pt x="608" y="976"/>
                </a:cubicBezTo>
                <a:cubicBezTo>
                  <a:pt x="608" y="1069"/>
                  <a:pt x="608" y="1069"/>
                  <a:pt x="608" y="1069"/>
                </a:cubicBezTo>
                <a:cubicBezTo>
                  <a:pt x="576" y="1050"/>
                  <a:pt x="576" y="1050"/>
                  <a:pt x="576" y="1050"/>
                </a:cubicBezTo>
                <a:cubicBezTo>
                  <a:pt x="566" y="1043"/>
                  <a:pt x="554" y="1037"/>
                  <a:pt x="544" y="1027"/>
                </a:cubicBezTo>
                <a:cubicBezTo>
                  <a:pt x="544" y="752"/>
                  <a:pt x="544" y="752"/>
                  <a:pt x="544" y="752"/>
                </a:cubicBezTo>
                <a:cubicBezTo>
                  <a:pt x="544" y="733"/>
                  <a:pt x="557" y="720"/>
                  <a:pt x="576" y="720"/>
                </a:cubicBezTo>
                <a:cubicBezTo>
                  <a:pt x="960" y="720"/>
                  <a:pt x="960" y="720"/>
                  <a:pt x="960" y="720"/>
                </a:cubicBezTo>
                <a:cubicBezTo>
                  <a:pt x="979" y="720"/>
                  <a:pt x="992" y="733"/>
                  <a:pt x="992" y="752"/>
                </a:cubicBezTo>
                <a:lnTo>
                  <a:pt x="992" y="1030"/>
                </a:lnTo>
                <a:close/>
                <a:moveTo>
                  <a:pt x="1216" y="720"/>
                </a:moveTo>
                <a:cubicBezTo>
                  <a:pt x="1235" y="720"/>
                  <a:pt x="1248" y="733"/>
                  <a:pt x="1248" y="752"/>
                </a:cubicBezTo>
                <a:cubicBezTo>
                  <a:pt x="1248" y="781"/>
                  <a:pt x="1248" y="781"/>
                  <a:pt x="1248" y="781"/>
                </a:cubicBezTo>
                <a:cubicBezTo>
                  <a:pt x="1248" y="794"/>
                  <a:pt x="1242" y="803"/>
                  <a:pt x="1232" y="810"/>
                </a:cubicBezTo>
                <a:cubicBezTo>
                  <a:pt x="1178" y="842"/>
                  <a:pt x="1178" y="842"/>
                  <a:pt x="1178" y="842"/>
                </a:cubicBezTo>
                <a:cubicBezTo>
                  <a:pt x="1181" y="819"/>
                  <a:pt x="1184" y="797"/>
                  <a:pt x="1184" y="774"/>
                </a:cubicBezTo>
                <a:cubicBezTo>
                  <a:pt x="1184" y="720"/>
                  <a:pt x="1184" y="720"/>
                  <a:pt x="1184" y="720"/>
                </a:cubicBezTo>
                <a:lnTo>
                  <a:pt x="1216" y="720"/>
                </a:lnTo>
                <a:close/>
                <a:moveTo>
                  <a:pt x="672" y="144"/>
                </a:moveTo>
                <a:cubicBezTo>
                  <a:pt x="691" y="144"/>
                  <a:pt x="691" y="144"/>
                  <a:pt x="691" y="144"/>
                </a:cubicBezTo>
                <a:cubicBezTo>
                  <a:pt x="704" y="118"/>
                  <a:pt x="704" y="118"/>
                  <a:pt x="704" y="118"/>
                </a:cubicBezTo>
                <a:cubicBezTo>
                  <a:pt x="723" y="83"/>
                  <a:pt x="765" y="67"/>
                  <a:pt x="800" y="86"/>
                </a:cubicBezTo>
                <a:cubicBezTo>
                  <a:pt x="813" y="93"/>
                  <a:pt x="826" y="106"/>
                  <a:pt x="832" y="118"/>
                </a:cubicBezTo>
                <a:cubicBezTo>
                  <a:pt x="845" y="144"/>
                  <a:pt x="845" y="144"/>
                  <a:pt x="845" y="144"/>
                </a:cubicBezTo>
                <a:cubicBezTo>
                  <a:pt x="864" y="144"/>
                  <a:pt x="864" y="144"/>
                  <a:pt x="864" y="144"/>
                </a:cubicBezTo>
                <a:cubicBezTo>
                  <a:pt x="992" y="144"/>
                  <a:pt x="1101" y="240"/>
                  <a:pt x="1114" y="371"/>
                </a:cubicBezTo>
                <a:cubicBezTo>
                  <a:pt x="1117" y="400"/>
                  <a:pt x="1117" y="400"/>
                  <a:pt x="1117" y="400"/>
                </a:cubicBezTo>
                <a:cubicBezTo>
                  <a:pt x="419" y="400"/>
                  <a:pt x="419" y="400"/>
                  <a:pt x="419" y="400"/>
                </a:cubicBezTo>
                <a:cubicBezTo>
                  <a:pt x="422" y="371"/>
                  <a:pt x="422" y="371"/>
                  <a:pt x="422" y="371"/>
                </a:cubicBezTo>
                <a:cubicBezTo>
                  <a:pt x="435" y="240"/>
                  <a:pt x="544" y="144"/>
                  <a:pt x="672" y="144"/>
                </a:cubicBezTo>
                <a:close/>
                <a:moveTo>
                  <a:pt x="288" y="496"/>
                </a:moveTo>
                <a:cubicBezTo>
                  <a:pt x="288" y="477"/>
                  <a:pt x="301" y="464"/>
                  <a:pt x="320" y="464"/>
                </a:cubicBezTo>
                <a:cubicBezTo>
                  <a:pt x="1216" y="464"/>
                  <a:pt x="1216" y="464"/>
                  <a:pt x="1216" y="464"/>
                </a:cubicBezTo>
                <a:cubicBezTo>
                  <a:pt x="1235" y="464"/>
                  <a:pt x="1248" y="477"/>
                  <a:pt x="1248" y="496"/>
                </a:cubicBezTo>
                <a:cubicBezTo>
                  <a:pt x="1248" y="515"/>
                  <a:pt x="1235" y="528"/>
                  <a:pt x="1216" y="528"/>
                </a:cubicBezTo>
                <a:cubicBezTo>
                  <a:pt x="320" y="528"/>
                  <a:pt x="320" y="528"/>
                  <a:pt x="320" y="528"/>
                </a:cubicBezTo>
                <a:cubicBezTo>
                  <a:pt x="301" y="528"/>
                  <a:pt x="288" y="515"/>
                  <a:pt x="288" y="496"/>
                </a:cubicBezTo>
                <a:close/>
                <a:moveTo>
                  <a:pt x="1120" y="592"/>
                </a:moveTo>
                <a:cubicBezTo>
                  <a:pt x="1120" y="774"/>
                  <a:pt x="1120" y="774"/>
                  <a:pt x="1120" y="774"/>
                </a:cubicBezTo>
                <a:cubicBezTo>
                  <a:pt x="1120" y="845"/>
                  <a:pt x="1098" y="912"/>
                  <a:pt x="1056" y="966"/>
                </a:cubicBezTo>
                <a:cubicBezTo>
                  <a:pt x="1056" y="752"/>
                  <a:pt x="1056" y="752"/>
                  <a:pt x="1056" y="752"/>
                </a:cubicBezTo>
                <a:cubicBezTo>
                  <a:pt x="1056" y="698"/>
                  <a:pt x="1014" y="656"/>
                  <a:pt x="960" y="656"/>
                </a:cubicBezTo>
                <a:cubicBezTo>
                  <a:pt x="576" y="656"/>
                  <a:pt x="576" y="656"/>
                  <a:pt x="576" y="656"/>
                </a:cubicBezTo>
                <a:cubicBezTo>
                  <a:pt x="522" y="656"/>
                  <a:pt x="480" y="698"/>
                  <a:pt x="480" y="752"/>
                </a:cubicBezTo>
                <a:cubicBezTo>
                  <a:pt x="480" y="966"/>
                  <a:pt x="480" y="966"/>
                  <a:pt x="480" y="966"/>
                </a:cubicBezTo>
                <a:cubicBezTo>
                  <a:pt x="438" y="912"/>
                  <a:pt x="416" y="845"/>
                  <a:pt x="416" y="774"/>
                </a:cubicBezTo>
                <a:cubicBezTo>
                  <a:pt x="416" y="592"/>
                  <a:pt x="416" y="592"/>
                  <a:pt x="416" y="592"/>
                </a:cubicBezTo>
                <a:lnTo>
                  <a:pt x="1120" y="592"/>
                </a:lnTo>
                <a:close/>
                <a:moveTo>
                  <a:pt x="304" y="806"/>
                </a:moveTo>
                <a:cubicBezTo>
                  <a:pt x="294" y="800"/>
                  <a:pt x="288" y="790"/>
                  <a:pt x="288" y="778"/>
                </a:cubicBezTo>
                <a:cubicBezTo>
                  <a:pt x="288" y="752"/>
                  <a:pt x="288" y="752"/>
                  <a:pt x="288" y="752"/>
                </a:cubicBezTo>
                <a:cubicBezTo>
                  <a:pt x="288" y="733"/>
                  <a:pt x="301" y="720"/>
                  <a:pt x="320" y="720"/>
                </a:cubicBezTo>
                <a:cubicBezTo>
                  <a:pt x="352" y="720"/>
                  <a:pt x="352" y="720"/>
                  <a:pt x="352" y="720"/>
                </a:cubicBezTo>
                <a:cubicBezTo>
                  <a:pt x="352" y="774"/>
                  <a:pt x="352" y="774"/>
                  <a:pt x="352" y="774"/>
                </a:cubicBezTo>
                <a:cubicBezTo>
                  <a:pt x="352" y="797"/>
                  <a:pt x="355" y="819"/>
                  <a:pt x="358" y="842"/>
                </a:cubicBezTo>
                <a:lnTo>
                  <a:pt x="304" y="806"/>
                </a:lnTo>
                <a:close/>
                <a:moveTo>
                  <a:pt x="192" y="1248"/>
                </a:moveTo>
                <a:cubicBezTo>
                  <a:pt x="282" y="1354"/>
                  <a:pt x="282" y="1354"/>
                  <a:pt x="282" y="1354"/>
                </a:cubicBezTo>
                <a:cubicBezTo>
                  <a:pt x="326" y="1405"/>
                  <a:pt x="352" y="1472"/>
                  <a:pt x="352" y="1542"/>
                </a:cubicBezTo>
                <a:cubicBezTo>
                  <a:pt x="352" y="1552"/>
                  <a:pt x="352" y="1552"/>
                  <a:pt x="352" y="1552"/>
                </a:cubicBezTo>
                <a:cubicBezTo>
                  <a:pt x="64" y="1552"/>
                  <a:pt x="64" y="1552"/>
                  <a:pt x="64" y="1552"/>
                </a:cubicBezTo>
                <a:cubicBezTo>
                  <a:pt x="64" y="1488"/>
                  <a:pt x="64" y="1488"/>
                  <a:pt x="64" y="1488"/>
                </a:cubicBezTo>
                <a:cubicBezTo>
                  <a:pt x="64" y="1392"/>
                  <a:pt x="112" y="1302"/>
                  <a:pt x="192" y="1248"/>
                </a:cubicBezTo>
                <a:close/>
                <a:moveTo>
                  <a:pt x="64" y="1744"/>
                </a:moveTo>
                <a:cubicBezTo>
                  <a:pt x="352" y="1744"/>
                  <a:pt x="352" y="1744"/>
                  <a:pt x="352" y="1744"/>
                </a:cubicBezTo>
                <a:cubicBezTo>
                  <a:pt x="352" y="1872"/>
                  <a:pt x="352" y="1872"/>
                  <a:pt x="352" y="1872"/>
                </a:cubicBezTo>
                <a:cubicBezTo>
                  <a:pt x="64" y="1872"/>
                  <a:pt x="64" y="1872"/>
                  <a:pt x="64" y="1872"/>
                </a:cubicBezTo>
                <a:lnTo>
                  <a:pt x="64" y="1744"/>
                </a:lnTo>
                <a:close/>
                <a:moveTo>
                  <a:pt x="1338" y="1203"/>
                </a:moveTo>
                <a:cubicBezTo>
                  <a:pt x="1382" y="1232"/>
                  <a:pt x="1408" y="1283"/>
                  <a:pt x="1408" y="1338"/>
                </a:cubicBezTo>
                <a:cubicBezTo>
                  <a:pt x="1408" y="1840"/>
                  <a:pt x="1408" y="1840"/>
                  <a:pt x="1408" y="1840"/>
                </a:cubicBezTo>
                <a:cubicBezTo>
                  <a:pt x="1408" y="1859"/>
                  <a:pt x="1395" y="1872"/>
                  <a:pt x="1376" y="1872"/>
                </a:cubicBezTo>
                <a:cubicBezTo>
                  <a:pt x="1184" y="1872"/>
                  <a:pt x="1184" y="1872"/>
                  <a:pt x="1184" y="1872"/>
                </a:cubicBezTo>
                <a:cubicBezTo>
                  <a:pt x="1165" y="1872"/>
                  <a:pt x="1152" y="1859"/>
                  <a:pt x="1152" y="1840"/>
                </a:cubicBezTo>
                <a:cubicBezTo>
                  <a:pt x="1152" y="1334"/>
                  <a:pt x="1152" y="1334"/>
                  <a:pt x="1152" y="1334"/>
                </a:cubicBezTo>
                <a:cubicBezTo>
                  <a:pt x="1152" y="1280"/>
                  <a:pt x="1178" y="1232"/>
                  <a:pt x="1222" y="1200"/>
                </a:cubicBezTo>
                <a:cubicBezTo>
                  <a:pt x="1248" y="1184"/>
                  <a:pt x="1248" y="1184"/>
                  <a:pt x="1248" y="1184"/>
                </a:cubicBezTo>
                <a:cubicBezTo>
                  <a:pt x="1248" y="1104"/>
                  <a:pt x="1248" y="1104"/>
                  <a:pt x="1248" y="1104"/>
                </a:cubicBezTo>
                <a:cubicBezTo>
                  <a:pt x="1312" y="1104"/>
                  <a:pt x="1312" y="1104"/>
                  <a:pt x="1312" y="1104"/>
                </a:cubicBezTo>
                <a:cubicBezTo>
                  <a:pt x="1312" y="1184"/>
                  <a:pt x="1312" y="1184"/>
                  <a:pt x="1312" y="1184"/>
                </a:cubicBezTo>
                <a:lnTo>
                  <a:pt x="1338" y="1203"/>
                </a:lnTo>
                <a:close/>
              </a:path>
            </a:pathLst>
          </a:custGeom>
          <a:solidFill>
            <a:srgbClr val="007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56" name="Group 104"/>
          <p:cNvGrpSpPr>
            <a:grpSpLocks noChangeAspect="1"/>
          </p:cNvGrpSpPr>
          <p:nvPr/>
        </p:nvGrpSpPr>
        <p:grpSpPr bwMode="auto">
          <a:xfrm>
            <a:off x="10429585" y="6095255"/>
            <a:ext cx="694492" cy="694492"/>
            <a:chOff x="2589" y="1497"/>
            <a:chExt cx="325" cy="325"/>
          </a:xfrm>
          <a:solidFill>
            <a:srgbClr val="0079C2"/>
          </a:solidFill>
        </p:grpSpPr>
        <p:sp>
          <p:nvSpPr>
            <p:cNvPr id="157" name="Freeform 105"/>
            <p:cNvSpPr>
              <a:spLocks noEditPoints="1"/>
            </p:cNvSpPr>
            <p:nvPr/>
          </p:nvSpPr>
          <p:spPr bwMode="auto">
            <a:xfrm>
              <a:off x="2589" y="1497"/>
              <a:ext cx="325" cy="325"/>
            </a:xfrm>
            <a:custGeom>
              <a:avLst/>
              <a:gdLst>
                <a:gd name="T0" fmla="*/ 1669 w 2057"/>
                <a:gd name="T1" fmla="*/ 2057 h 2057"/>
                <a:gd name="T2" fmla="*/ 1703 w 2057"/>
                <a:gd name="T3" fmla="*/ 1716 h 2057"/>
                <a:gd name="T4" fmla="*/ 1976 w 2057"/>
                <a:gd name="T5" fmla="*/ 1682 h 2057"/>
                <a:gd name="T6" fmla="*/ 1942 w 2057"/>
                <a:gd name="T7" fmla="*/ 1307 h 2057"/>
                <a:gd name="T8" fmla="*/ 1703 w 2057"/>
                <a:gd name="T9" fmla="*/ 1001 h 2057"/>
                <a:gd name="T10" fmla="*/ 1607 w 2057"/>
                <a:gd name="T11" fmla="*/ 967 h 2057"/>
                <a:gd name="T12" fmla="*/ 1439 w 2057"/>
                <a:gd name="T13" fmla="*/ 698 h 2057"/>
                <a:gd name="T14" fmla="*/ 1557 w 2057"/>
                <a:gd name="T15" fmla="*/ 544 h 2057"/>
                <a:gd name="T16" fmla="*/ 1573 w 2057"/>
                <a:gd name="T17" fmla="*/ 440 h 2057"/>
                <a:gd name="T18" fmla="*/ 1674 w 2057"/>
                <a:gd name="T19" fmla="*/ 426 h 2057"/>
                <a:gd name="T20" fmla="*/ 1702 w 2057"/>
                <a:gd name="T21" fmla="*/ 440 h 2057"/>
                <a:gd name="T22" fmla="*/ 2003 w 2057"/>
                <a:gd name="T23" fmla="*/ 222 h 2057"/>
                <a:gd name="T24" fmla="*/ 2005 w 2057"/>
                <a:gd name="T25" fmla="*/ 54 h 2057"/>
                <a:gd name="T26" fmla="*/ 1581 w 2057"/>
                <a:gd name="T27" fmla="*/ 244 h 2057"/>
                <a:gd name="T28" fmla="*/ 1604 w 2057"/>
                <a:gd name="T29" fmla="*/ 332 h 2057"/>
                <a:gd name="T30" fmla="*/ 1486 w 2057"/>
                <a:gd name="T31" fmla="*/ 486 h 2057"/>
                <a:gd name="T32" fmla="*/ 1469 w 2057"/>
                <a:gd name="T33" fmla="*/ 590 h 2057"/>
                <a:gd name="T34" fmla="*/ 1244 w 2057"/>
                <a:gd name="T35" fmla="*/ 438 h 2057"/>
                <a:gd name="T36" fmla="*/ 1114 w 2057"/>
                <a:gd name="T37" fmla="*/ 446 h 2057"/>
                <a:gd name="T38" fmla="*/ 34 w 2057"/>
                <a:gd name="T39" fmla="*/ 967 h 2057"/>
                <a:gd name="T40" fmla="*/ 0 w 2057"/>
                <a:gd name="T41" fmla="*/ 1342 h 2057"/>
                <a:gd name="T42" fmla="*/ 273 w 2057"/>
                <a:gd name="T43" fmla="*/ 1376 h 2057"/>
                <a:gd name="T44" fmla="*/ 34 w 2057"/>
                <a:gd name="T45" fmla="*/ 1648 h 2057"/>
                <a:gd name="T46" fmla="*/ 0 w 2057"/>
                <a:gd name="T47" fmla="*/ 2023 h 2057"/>
                <a:gd name="T48" fmla="*/ 1902 w 2057"/>
                <a:gd name="T49" fmla="*/ 88 h 2057"/>
                <a:gd name="T50" fmla="*/ 1969 w 2057"/>
                <a:gd name="T51" fmla="*/ 120 h 2057"/>
                <a:gd name="T52" fmla="*/ 1708 w 2057"/>
                <a:gd name="T53" fmla="*/ 358 h 2057"/>
                <a:gd name="T54" fmla="*/ 1902 w 2057"/>
                <a:gd name="T55" fmla="*/ 88 h 2057"/>
                <a:gd name="T56" fmla="*/ 1090 w 2057"/>
                <a:gd name="T57" fmla="*/ 1716 h 2057"/>
                <a:gd name="T58" fmla="*/ 613 w 2057"/>
                <a:gd name="T59" fmla="*/ 1989 h 2057"/>
                <a:gd name="T60" fmla="*/ 886 w 2057"/>
                <a:gd name="T61" fmla="*/ 1376 h 2057"/>
                <a:gd name="T62" fmla="*/ 1363 w 2057"/>
                <a:gd name="T63" fmla="*/ 1648 h 2057"/>
                <a:gd name="T64" fmla="*/ 886 w 2057"/>
                <a:gd name="T65" fmla="*/ 1376 h 2057"/>
                <a:gd name="T66" fmla="*/ 1158 w 2057"/>
                <a:gd name="T67" fmla="*/ 1989 h 2057"/>
                <a:gd name="T68" fmla="*/ 1635 w 2057"/>
                <a:gd name="T69" fmla="*/ 1716 h 2057"/>
                <a:gd name="T70" fmla="*/ 1908 w 2057"/>
                <a:gd name="T71" fmla="*/ 1648 h 2057"/>
                <a:gd name="T72" fmla="*/ 1431 w 2057"/>
                <a:gd name="T73" fmla="*/ 1376 h 2057"/>
                <a:gd name="T74" fmla="*/ 1908 w 2057"/>
                <a:gd name="T75" fmla="*/ 1648 h 2057"/>
                <a:gd name="T76" fmla="*/ 1158 w 2057"/>
                <a:gd name="T77" fmla="*/ 1307 h 2057"/>
                <a:gd name="T78" fmla="*/ 1507 w 2057"/>
                <a:gd name="T79" fmla="*/ 1035 h 2057"/>
                <a:gd name="T80" fmla="*/ 1635 w 2057"/>
                <a:gd name="T81" fmla="*/ 1307 h 2057"/>
                <a:gd name="T82" fmla="*/ 1180 w 2057"/>
                <a:gd name="T83" fmla="*/ 474 h 2057"/>
                <a:gd name="T84" fmla="*/ 1190 w 2057"/>
                <a:gd name="T85" fmla="*/ 479 h 2057"/>
                <a:gd name="T86" fmla="*/ 1203 w 2057"/>
                <a:gd name="T87" fmla="*/ 790 h 2057"/>
                <a:gd name="T88" fmla="*/ 1244 w 2057"/>
                <a:gd name="T89" fmla="*/ 844 h 2057"/>
                <a:gd name="T90" fmla="*/ 1538 w 2057"/>
                <a:gd name="T91" fmla="*/ 944 h 2057"/>
                <a:gd name="T92" fmla="*/ 1535 w 2057"/>
                <a:gd name="T93" fmla="*/ 959 h 2057"/>
                <a:gd name="T94" fmla="*/ 848 w 2057"/>
                <a:gd name="T95" fmla="*/ 1099 h 2057"/>
                <a:gd name="T96" fmla="*/ 1174 w 2057"/>
                <a:gd name="T97" fmla="*/ 478 h 2057"/>
                <a:gd name="T98" fmla="*/ 873 w 2057"/>
                <a:gd name="T99" fmla="*/ 1170 h 2057"/>
                <a:gd name="T100" fmla="*/ 1090 w 2057"/>
                <a:gd name="T101" fmla="*/ 1307 h 2057"/>
                <a:gd name="T102" fmla="*/ 613 w 2057"/>
                <a:gd name="T103" fmla="*/ 1035 h 2057"/>
                <a:gd name="T104" fmla="*/ 787 w 2057"/>
                <a:gd name="T105" fmla="*/ 1055 h 2057"/>
                <a:gd name="T106" fmla="*/ 68 w 2057"/>
                <a:gd name="T107" fmla="*/ 1171 h 2057"/>
                <a:gd name="T108" fmla="*/ 170 w 2057"/>
                <a:gd name="T109" fmla="*/ 1137 h 2057"/>
                <a:gd name="T110" fmla="*/ 68 w 2057"/>
                <a:gd name="T111" fmla="*/ 1103 h 2057"/>
                <a:gd name="T112" fmla="*/ 545 w 2057"/>
                <a:gd name="T113" fmla="*/ 1035 h 2057"/>
                <a:gd name="T114" fmla="*/ 68 w 2057"/>
                <a:gd name="T115" fmla="*/ 1307 h 2057"/>
                <a:gd name="T116" fmla="*/ 341 w 2057"/>
                <a:gd name="T117" fmla="*/ 1376 h 2057"/>
                <a:gd name="T118" fmla="*/ 818 w 2057"/>
                <a:gd name="T119" fmla="*/ 1648 h 2057"/>
                <a:gd name="T120" fmla="*/ 341 w 2057"/>
                <a:gd name="T121" fmla="*/ 1376 h 2057"/>
                <a:gd name="T122" fmla="*/ 545 w 2057"/>
                <a:gd name="T123" fmla="*/ 1716 h 2057"/>
                <a:gd name="T124" fmla="*/ 68 w 2057"/>
                <a:gd name="T125" fmla="*/ 1989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57" h="2057">
                  <a:moveTo>
                    <a:pt x="34" y="2057"/>
                  </a:moveTo>
                  <a:cubicBezTo>
                    <a:pt x="1669" y="2057"/>
                    <a:pt x="1669" y="2057"/>
                    <a:pt x="1669" y="2057"/>
                  </a:cubicBezTo>
                  <a:cubicBezTo>
                    <a:pt x="1688" y="2057"/>
                    <a:pt x="1703" y="2042"/>
                    <a:pt x="1703" y="2023"/>
                  </a:cubicBezTo>
                  <a:cubicBezTo>
                    <a:pt x="1703" y="1716"/>
                    <a:pt x="1703" y="1716"/>
                    <a:pt x="1703" y="1716"/>
                  </a:cubicBezTo>
                  <a:cubicBezTo>
                    <a:pt x="1942" y="1716"/>
                    <a:pt x="1942" y="1716"/>
                    <a:pt x="1942" y="1716"/>
                  </a:cubicBezTo>
                  <a:cubicBezTo>
                    <a:pt x="1961" y="1716"/>
                    <a:pt x="1976" y="1701"/>
                    <a:pt x="1976" y="1682"/>
                  </a:cubicBezTo>
                  <a:cubicBezTo>
                    <a:pt x="1976" y="1342"/>
                    <a:pt x="1976" y="1342"/>
                    <a:pt x="1976" y="1342"/>
                  </a:cubicBezTo>
                  <a:cubicBezTo>
                    <a:pt x="1976" y="1323"/>
                    <a:pt x="1961" y="1307"/>
                    <a:pt x="1942" y="1307"/>
                  </a:cubicBezTo>
                  <a:cubicBezTo>
                    <a:pt x="1703" y="1307"/>
                    <a:pt x="1703" y="1307"/>
                    <a:pt x="1703" y="1307"/>
                  </a:cubicBezTo>
                  <a:cubicBezTo>
                    <a:pt x="1703" y="1001"/>
                    <a:pt x="1703" y="1001"/>
                    <a:pt x="1703" y="1001"/>
                  </a:cubicBezTo>
                  <a:cubicBezTo>
                    <a:pt x="1703" y="982"/>
                    <a:pt x="1688" y="967"/>
                    <a:pt x="1669" y="967"/>
                  </a:cubicBezTo>
                  <a:cubicBezTo>
                    <a:pt x="1607" y="967"/>
                    <a:pt x="1607" y="967"/>
                    <a:pt x="1607" y="967"/>
                  </a:cubicBezTo>
                  <a:cubicBezTo>
                    <a:pt x="1612" y="945"/>
                    <a:pt x="1606" y="921"/>
                    <a:pt x="1593" y="903"/>
                  </a:cubicBezTo>
                  <a:cubicBezTo>
                    <a:pt x="1439" y="698"/>
                    <a:pt x="1439" y="698"/>
                    <a:pt x="1439" y="698"/>
                  </a:cubicBezTo>
                  <a:cubicBezTo>
                    <a:pt x="1510" y="645"/>
                    <a:pt x="1510" y="645"/>
                    <a:pt x="1510" y="645"/>
                  </a:cubicBezTo>
                  <a:cubicBezTo>
                    <a:pt x="1542" y="621"/>
                    <a:pt x="1559" y="583"/>
                    <a:pt x="1557" y="544"/>
                  </a:cubicBezTo>
                  <a:cubicBezTo>
                    <a:pt x="1554" y="482"/>
                    <a:pt x="1554" y="482"/>
                    <a:pt x="1554" y="482"/>
                  </a:cubicBezTo>
                  <a:cubicBezTo>
                    <a:pt x="1553" y="466"/>
                    <a:pt x="1560" y="450"/>
                    <a:pt x="1573" y="440"/>
                  </a:cubicBezTo>
                  <a:cubicBezTo>
                    <a:pt x="1644" y="386"/>
                    <a:pt x="1644" y="386"/>
                    <a:pt x="1644" y="386"/>
                  </a:cubicBezTo>
                  <a:cubicBezTo>
                    <a:pt x="1674" y="426"/>
                    <a:pt x="1674" y="426"/>
                    <a:pt x="1674" y="426"/>
                  </a:cubicBezTo>
                  <a:cubicBezTo>
                    <a:pt x="1680" y="433"/>
                    <a:pt x="1688" y="438"/>
                    <a:pt x="1697" y="439"/>
                  </a:cubicBezTo>
                  <a:cubicBezTo>
                    <a:pt x="1698" y="440"/>
                    <a:pt x="1700" y="440"/>
                    <a:pt x="1702" y="440"/>
                  </a:cubicBezTo>
                  <a:cubicBezTo>
                    <a:pt x="1709" y="440"/>
                    <a:pt x="1716" y="437"/>
                    <a:pt x="1722" y="433"/>
                  </a:cubicBezTo>
                  <a:cubicBezTo>
                    <a:pt x="2003" y="222"/>
                    <a:pt x="2003" y="222"/>
                    <a:pt x="2003" y="222"/>
                  </a:cubicBezTo>
                  <a:cubicBezTo>
                    <a:pt x="2048" y="188"/>
                    <a:pt x="2057" y="124"/>
                    <a:pt x="2024" y="79"/>
                  </a:cubicBezTo>
                  <a:cubicBezTo>
                    <a:pt x="2005" y="54"/>
                    <a:pt x="2005" y="54"/>
                    <a:pt x="2005" y="54"/>
                  </a:cubicBezTo>
                  <a:cubicBezTo>
                    <a:pt x="1971" y="9"/>
                    <a:pt x="1907" y="0"/>
                    <a:pt x="1862" y="33"/>
                  </a:cubicBezTo>
                  <a:cubicBezTo>
                    <a:pt x="1581" y="244"/>
                    <a:pt x="1581" y="244"/>
                    <a:pt x="1581" y="244"/>
                  </a:cubicBezTo>
                  <a:cubicBezTo>
                    <a:pt x="1565" y="256"/>
                    <a:pt x="1562" y="277"/>
                    <a:pt x="1574" y="292"/>
                  </a:cubicBezTo>
                  <a:cubicBezTo>
                    <a:pt x="1604" y="332"/>
                    <a:pt x="1604" y="332"/>
                    <a:pt x="1604" y="332"/>
                  </a:cubicBezTo>
                  <a:cubicBezTo>
                    <a:pt x="1533" y="385"/>
                    <a:pt x="1533" y="385"/>
                    <a:pt x="1533" y="385"/>
                  </a:cubicBezTo>
                  <a:cubicBezTo>
                    <a:pt x="1501" y="409"/>
                    <a:pt x="1483" y="447"/>
                    <a:pt x="1486" y="486"/>
                  </a:cubicBezTo>
                  <a:cubicBezTo>
                    <a:pt x="1489" y="547"/>
                    <a:pt x="1489" y="547"/>
                    <a:pt x="1489" y="547"/>
                  </a:cubicBezTo>
                  <a:cubicBezTo>
                    <a:pt x="1490" y="564"/>
                    <a:pt x="1482" y="580"/>
                    <a:pt x="1469" y="590"/>
                  </a:cubicBezTo>
                  <a:cubicBezTo>
                    <a:pt x="1398" y="643"/>
                    <a:pt x="1398" y="643"/>
                    <a:pt x="1398" y="643"/>
                  </a:cubicBezTo>
                  <a:cubicBezTo>
                    <a:pt x="1244" y="438"/>
                    <a:pt x="1244" y="438"/>
                    <a:pt x="1244" y="438"/>
                  </a:cubicBezTo>
                  <a:cubicBezTo>
                    <a:pt x="1228" y="416"/>
                    <a:pt x="1202" y="404"/>
                    <a:pt x="1175" y="406"/>
                  </a:cubicBezTo>
                  <a:cubicBezTo>
                    <a:pt x="1149" y="408"/>
                    <a:pt x="1126" y="423"/>
                    <a:pt x="1114" y="446"/>
                  </a:cubicBezTo>
                  <a:cubicBezTo>
                    <a:pt x="834" y="967"/>
                    <a:pt x="834" y="967"/>
                    <a:pt x="834" y="967"/>
                  </a:cubicBezTo>
                  <a:cubicBezTo>
                    <a:pt x="34" y="967"/>
                    <a:pt x="34" y="967"/>
                    <a:pt x="34" y="967"/>
                  </a:cubicBezTo>
                  <a:cubicBezTo>
                    <a:pt x="15" y="967"/>
                    <a:pt x="0" y="982"/>
                    <a:pt x="0" y="1001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60"/>
                    <a:pt x="15" y="1376"/>
                    <a:pt x="34" y="1376"/>
                  </a:cubicBezTo>
                  <a:cubicBezTo>
                    <a:pt x="273" y="1376"/>
                    <a:pt x="273" y="1376"/>
                    <a:pt x="273" y="1376"/>
                  </a:cubicBezTo>
                  <a:cubicBezTo>
                    <a:pt x="273" y="1648"/>
                    <a:pt x="273" y="1648"/>
                    <a:pt x="273" y="1648"/>
                  </a:cubicBezTo>
                  <a:cubicBezTo>
                    <a:pt x="34" y="1648"/>
                    <a:pt x="34" y="1648"/>
                    <a:pt x="34" y="1648"/>
                  </a:cubicBezTo>
                  <a:cubicBezTo>
                    <a:pt x="15" y="1648"/>
                    <a:pt x="0" y="1663"/>
                    <a:pt x="0" y="1682"/>
                  </a:cubicBezTo>
                  <a:cubicBezTo>
                    <a:pt x="0" y="2023"/>
                    <a:pt x="0" y="2023"/>
                    <a:pt x="0" y="2023"/>
                  </a:cubicBezTo>
                  <a:cubicBezTo>
                    <a:pt x="0" y="2042"/>
                    <a:pt x="15" y="2057"/>
                    <a:pt x="34" y="2057"/>
                  </a:cubicBezTo>
                  <a:close/>
                  <a:moveTo>
                    <a:pt x="1902" y="88"/>
                  </a:moveTo>
                  <a:cubicBezTo>
                    <a:pt x="1917" y="77"/>
                    <a:pt x="1939" y="80"/>
                    <a:pt x="1950" y="95"/>
                  </a:cubicBezTo>
                  <a:cubicBezTo>
                    <a:pt x="1969" y="120"/>
                    <a:pt x="1969" y="120"/>
                    <a:pt x="1969" y="120"/>
                  </a:cubicBezTo>
                  <a:cubicBezTo>
                    <a:pt x="1980" y="135"/>
                    <a:pt x="1977" y="156"/>
                    <a:pt x="1962" y="168"/>
                  </a:cubicBezTo>
                  <a:cubicBezTo>
                    <a:pt x="1708" y="358"/>
                    <a:pt x="1708" y="358"/>
                    <a:pt x="1708" y="358"/>
                  </a:cubicBezTo>
                  <a:cubicBezTo>
                    <a:pt x="1649" y="278"/>
                    <a:pt x="1649" y="278"/>
                    <a:pt x="1649" y="278"/>
                  </a:cubicBezTo>
                  <a:lnTo>
                    <a:pt x="1902" y="88"/>
                  </a:lnTo>
                  <a:close/>
                  <a:moveTo>
                    <a:pt x="613" y="1716"/>
                  </a:moveTo>
                  <a:cubicBezTo>
                    <a:pt x="1090" y="1716"/>
                    <a:pt x="1090" y="1716"/>
                    <a:pt x="1090" y="1716"/>
                  </a:cubicBezTo>
                  <a:cubicBezTo>
                    <a:pt x="1090" y="1989"/>
                    <a:pt x="1090" y="1989"/>
                    <a:pt x="1090" y="1989"/>
                  </a:cubicBezTo>
                  <a:cubicBezTo>
                    <a:pt x="613" y="1989"/>
                    <a:pt x="613" y="1989"/>
                    <a:pt x="613" y="1989"/>
                  </a:cubicBezTo>
                  <a:lnTo>
                    <a:pt x="613" y="1716"/>
                  </a:lnTo>
                  <a:close/>
                  <a:moveTo>
                    <a:pt x="886" y="1376"/>
                  </a:moveTo>
                  <a:cubicBezTo>
                    <a:pt x="1363" y="1376"/>
                    <a:pt x="1363" y="1376"/>
                    <a:pt x="1363" y="1376"/>
                  </a:cubicBezTo>
                  <a:cubicBezTo>
                    <a:pt x="1363" y="1648"/>
                    <a:pt x="1363" y="1648"/>
                    <a:pt x="1363" y="1648"/>
                  </a:cubicBezTo>
                  <a:cubicBezTo>
                    <a:pt x="886" y="1648"/>
                    <a:pt x="886" y="1648"/>
                    <a:pt x="886" y="1648"/>
                  </a:cubicBezTo>
                  <a:lnTo>
                    <a:pt x="886" y="1376"/>
                  </a:lnTo>
                  <a:close/>
                  <a:moveTo>
                    <a:pt x="1635" y="1989"/>
                  </a:moveTo>
                  <a:cubicBezTo>
                    <a:pt x="1158" y="1989"/>
                    <a:pt x="1158" y="1989"/>
                    <a:pt x="1158" y="1989"/>
                  </a:cubicBezTo>
                  <a:cubicBezTo>
                    <a:pt x="1158" y="1716"/>
                    <a:pt x="1158" y="1716"/>
                    <a:pt x="1158" y="1716"/>
                  </a:cubicBezTo>
                  <a:cubicBezTo>
                    <a:pt x="1635" y="1716"/>
                    <a:pt x="1635" y="1716"/>
                    <a:pt x="1635" y="1716"/>
                  </a:cubicBezTo>
                  <a:lnTo>
                    <a:pt x="1635" y="1989"/>
                  </a:lnTo>
                  <a:close/>
                  <a:moveTo>
                    <a:pt x="1908" y="1648"/>
                  </a:moveTo>
                  <a:cubicBezTo>
                    <a:pt x="1431" y="1648"/>
                    <a:pt x="1431" y="1648"/>
                    <a:pt x="1431" y="1648"/>
                  </a:cubicBezTo>
                  <a:cubicBezTo>
                    <a:pt x="1431" y="1376"/>
                    <a:pt x="1431" y="1376"/>
                    <a:pt x="1431" y="1376"/>
                  </a:cubicBezTo>
                  <a:cubicBezTo>
                    <a:pt x="1908" y="1376"/>
                    <a:pt x="1908" y="1376"/>
                    <a:pt x="1908" y="1376"/>
                  </a:cubicBezTo>
                  <a:lnTo>
                    <a:pt x="1908" y="1648"/>
                  </a:lnTo>
                  <a:close/>
                  <a:moveTo>
                    <a:pt x="1635" y="1307"/>
                  </a:moveTo>
                  <a:cubicBezTo>
                    <a:pt x="1158" y="1307"/>
                    <a:pt x="1158" y="1307"/>
                    <a:pt x="1158" y="1307"/>
                  </a:cubicBezTo>
                  <a:cubicBezTo>
                    <a:pt x="1158" y="1109"/>
                    <a:pt x="1158" y="1109"/>
                    <a:pt x="1158" y="1109"/>
                  </a:cubicBezTo>
                  <a:cubicBezTo>
                    <a:pt x="1507" y="1035"/>
                    <a:pt x="1507" y="1035"/>
                    <a:pt x="1507" y="1035"/>
                  </a:cubicBezTo>
                  <a:cubicBezTo>
                    <a:pt x="1635" y="1035"/>
                    <a:pt x="1635" y="1035"/>
                    <a:pt x="1635" y="1035"/>
                  </a:cubicBezTo>
                  <a:lnTo>
                    <a:pt x="1635" y="1307"/>
                  </a:lnTo>
                  <a:close/>
                  <a:moveTo>
                    <a:pt x="1174" y="478"/>
                  </a:moveTo>
                  <a:cubicBezTo>
                    <a:pt x="1175" y="476"/>
                    <a:pt x="1177" y="474"/>
                    <a:pt x="1180" y="474"/>
                  </a:cubicBezTo>
                  <a:cubicBezTo>
                    <a:pt x="1181" y="474"/>
                    <a:pt x="1181" y="474"/>
                    <a:pt x="1181" y="474"/>
                  </a:cubicBezTo>
                  <a:cubicBezTo>
                    <a:pt x="1184" y="474"/>
                    <a:pt x="1188" y="476"/>
                    <a:pt x="1190" y="479"/>
                  </a:cubicBezTo>
                  <a:cubicBezTo>
                    <a:pt x="1344" y="684"/>
                    <a:pt x="1344" y="684"/>
                    <a:pt x="1344" y="684"/>
                  </a:cubicBezTo>
                  <a:cubicBezTo>
                    <a:pt x="1203" y="790"/>
                    <a:pt x="1203" y="790"/>
                    <a:pt x="1203" y="790"/>
                  </a:cubicBezTo>
                  <a:cubicBezTo>
                    <a:pt x="1188" y="801"/>
                    <a:pt x="1185" y="822"/>
                    <a:pt x="1196" y="837"/>
                  </a:cubicBezTo>
                  <a:cubicBezTo>
                    <a:pt x="1207" y="852"/>
                    <a:pt x="1229" y="855"/>
                    <a:pt x="1244" y="844"/>
                  </a:cubicBezTo>
                  <a:cubicBezTo>
                    <a:pt x="1384" y="739"/>
                    <a:pt x="1384" y="739"/>
                    <a:pt x="1384" y="739"/>
                  </a:cubicBezTo>
                  <a:cubicBezTo>
                    <a:pt x="1538" y="944"/>
                    <a:pt x="1538" y="944"/>
                    <a:pt x="1538" y="944"/>
                  </a:cubicBezTo>
                  <a:cubicBezTo>
                    <a:pt x="1541" y="947"/>
                    <a:pt x="1541" y="951"/>
                    <a:pt x="1540" y="955"/>
                  </a:cubicBezTo>
                  <a:cubicBezTo>
                    <a:pt x="1539" y="957"/>
                    <a:pt x="1537" y="959"/>
                    <a:pt x="1535" y="959"/>
                  </a:cubicBezTo>
                  <a:cubicBezTo>
                    <a:pt x="859" y="1103"/>
                    <a:pt x="859" y="1103"/>
                    <a:pt x="859" y="1103"/>
                  </a:cubicBezTo>
                  <a:cubicBezTo>
                    <a:pt x="855" y="1104"/>
                    <a:pt x="850" y="1102"/>
                    <a:pt x="848" y="1099"/>
                  </a:cubicBezTo>
                  <a:cubicBezTo>
                    <a:pt x="845" y="1095"/>
                    <a:pt x="845" y="1091"/>
                    <a:pt x="847" y="1087"/>
                  </a:cubicBezTo>
                  <a:lnTo>
                    <a:pt x="1174" y="478"/>
                  </a:lnTo>
                  <a:close/>
                  <a:moveTo>
                    <a:pt x="793" y="1139"/>
                  </a:moveTo>
                  <a:cubicBezTo>
                    <a:pt x="812" y="1164"/>
                    <a:pt x="843" y="1176"/>
                    <a:pt x="873" y="1170"/>
                  </a:cubicBezTo>
                  <a:cubicBezTo>
                    <a:pt x="1090" y="1124"/>
                    <a:pt x="1090" y="1124"/>
                    <a:pt x="1090" y="1124"/>
                  </a:cubicBezTo>
                  <a:cubicBezTo>
                    <a:pt x="1090" y="1307"/>
                    <a:pt x="1090" y="1307"/>
                    <a:pt x="1090" y="1307"/>
                  </a:cubicBezTo>
                  <a:cubicBezTo>
                    <a:pt x="613" y="1307"/>
                    <a:pt x="613" y="1307"/>
                    <a:pt x="613" y="1307"/>
                  </a:cubicBezTo>
                  <a:cubicBezTo>
                    <a:pt x="613" y="1035"/>
                    <a:pt x="613" y="1035"/>
                    <a:pt x="613" y="1035"/>
                  </a:cubicBezTo>
                  <a:cubicBezTo>
                    <a:pt x="797" y="1035"/>
                    <a:pt x="797" y="1035"/>
                    <a:pt x="797" y="1035"/>
                  </a:cubicBezTo>
                  <a:cubicBezTo>
                    <a:pt x="787" y="1055"/>
                    <a:pt x="787" y="1055"/>
                    <a:pt x="787" y="1055"/>
                  </a:cubicBezTo>
                  <a:cubicBezTo>
                    <a:pt x="772" y="1082"/>
                    <a:pt x="775" y="1115"/>
                    <a:pt x="793" y="1139"/>
                  </a:cubicBezTo>
                  <a:close/>
                  <a:moveTo>
                    <a:pt x="68" y="1171"/>
                  </a:moveTo>
                  <a:cubicBezTo>
                    <a:pt x="136" y="1171"/>
                    <a:pt x="136" y="1171"/>
                    <a:pt x="136" y="1171"/>
                  </a:cubicBezTo>
                  <a:cubicBezTo>
                    <a:pt x="155" y="1171"/>
                    <a:pt x="170" y="1156"/>
                    <a:pt x="170" y="1137"/>
                  </a:cubicBezTo>
                  <a:cubicBezTo>
                    <a:pt x="170" y="1118"/>
                    <a:pt x="155" y="1103"/>
                    <a:pt x="136" y="1103"/>
                  </a:cubicBezTo>
                  <a:cubicBezTo>
                    <a:pt x="68" y="1103"/>
                    <a:pt x="68" y="1103"/>
                    <a:pt x="68" y="1103"/>
                  </a:cubicBezTo>
                  <a:cubicBezTo>
                    <a:pt x="68" y="1035"/>
                    <a:pt x="68" y="1035"/>
                    <a:pt x="68" y="1035"/>
                  </a:cubicBezTo>
                  <a:cubicBezTo>
                    <a:pt x="545" y="1035"/>
                    <a:pt x="545" y="1035"/>
                    <a:pt x="545" y="1035"/>
                  </a:cubicBezTo>
                  <a:cubicBezTo>
                    <a:pt x="545" y="1307"/>
                    <a:pt x="545" y="1307"/>
                    <a:pt x="545" y="1307"/>
                  </a:cubicBezTo>
                  <a:cubicBezTo>
                    <a:pt x="68" y="1307"/>
                    <a:pt x="68" y="1307"/>
                    <a:pt x="68" y="1307"/>
                  </a:cubicBezTo>
                  <a:lnTo>
                    <a:pt x="68" y="1171"/>
                  </a:lnTo>
                  <a:close/>
                  <a:moveTo>
                    <a:pt x="341" y="1376"/>
                  </a:moveTo>
                  <a:cubicBezTo>
                    <a:pt x="818" y="1376"/>
                    <a:pt x="818" y="1376"/>
                    <a:pt x="818" y="1376"/>
                  </a:cubicBezTo>
                  <a:cubicBezTo>
                    <a:pt x="818" y="1648"/>
                    <a:pt x="818" y="1648"/>
                    <a:pt x="818" y="1648"/>
                  </a:cubicBezTo>
                  <a:cubicBezTo>
                    <a:pt x="341" y="1648"/>
                    <a:pt x="341" y="1648"/>
                    <a:pt x="341" y="1648"/>
                  </a:cubicBezTo>
                  <a:lnTo>
                    <a:pt x="341" y="1376"/>
                  </a:lnTo>
                  <a:close/>
                  <a:moveTo>
                    <a:pt x="68" y="1716"/>
                  </a:moveTo>
                  <a:cubicBezTo>
                    <a:pt x="545" y="1716"/>
                    <a:pt x="545" y="1716"/>
                    <a:pt x="545" y="1716"/>
                  </a:cubicBezTo>
                  <a:cubicBezTo>
                    <a:pt x="545" y="1989"/>
                    <a:pt x="545" y="1989"/>
                    <a:pt x="545" y="1989"/>
                  </a:cubicBezTo>
                  <a:cubicBezTo>
                    <a:pt x="68" y="1989"/>
                    <a:pt x="68" y="1989"/>
                    <a:pt x="68" y="1989"/>
                  </a:cubicBezTo>
                  <a:lnTo>
                    <a:pt x="68" y="17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58" name="Freeform 106"/>
            <p:cNvSpPr>
              <a:spLocks/>
            </p:cNvSpPr>
            <p:nvPr/>
          </p:nvSpPr>
          <p:spPr bwMode="auto">
            <a:xfrm>
              <a:off x="2627" y="1671"/>
              <a:ext cx="32" cy="11"/>
            </a:xfrm>
            <a:custGeom>
              <a:avLst/>
              <a:gdLst>
                <a:gd name="T0" fmla="*/ 205 w 205"/>
                <a:gd name="T1" fmla="*/ 34 h 68"/>
                <a:gd name="T2" fmla="*/ 171 w 205"/>
                <a:gd name="T3" fmla="*/ 0 h 68"/>
                <a:gd name="T4" fmla="*/ 35 w 205"/>
                <a:gd name="T5" fmla="*/ 0 h 68"/>
                <a:gd name="T6" fmla="*/ 0 w 205"/>
                <a:gd name="T7" fmla="*/ 34 h 68"/>
                <a:gd name="T8" fmla="*/ 35 w 205"/>
                <a:gd name="T9" fmla="*/ 68 h 68"/>
                <a:gd name="T10" fmla="*/ 171 w 205"/>
                <a:gd name="T11" fmla="*/ 68 h 68"/>
                <a:gd name="T12" fmla="*/ 205 w 205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68">
                  <a:moveTo>
                    <a:pt x="205" y="34"/>
                  </a:moveTo>
                  <a:cubicBezTo>
                    <a:pt x="205" y="15"/>
                    <a:pt x="190" y="0"/>
                    <a:pt x="17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3"/>
                    <a:pt x="16" y="68"/>
                    <a:pt x="35" y="68"/>
                  </a:cubicBezTo>
                  <a:cubicBezTo>
                    <a:pt x="171" y="68"/>
                    <a:pt x="171" y="68"/>
                    <a:pt x="171" y="68"/>
                  </a:cubicBezTo>
                  <a:cubicBezTo>
                    <a:pt x="190" y="68"/>
                    <a:pt x="205" y="53"/>
                    <a:pt x="20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</p:grpSp>
      <p:grpSp>
        <p:nvGrpSpPr>
          <p:cNvPr id="159" name="Group 4"/>
          <p:cNvGrpSpPr>
            <a:grpSpLocks noChangeAspect="1"/>
          </p:cNvGrpSpPr>
          <p:nvPr/>
        </p:nvGrpSpPr>
        <p:grpSpPr bwMode="auto">
          <a:xfrm>
            <a:off x="2698904" y="5206168"/>
            <a:ext cx="666855" cy="666852"/>
            <a:chOff x="333" y="1270"/>
            <a:chExt cx="324" cy="324"/>
          </a:xfrm>
          <a:solidFill>
            <a:srgbClr val="2E75B6"/>
          </a:solidFill>
        </p:grpSpPr>
        <p:sp>
          <p:nvSpPr>
            <p:cNvPr id="160" name="Freeform 5"/>
            <p:cNvSpPr>
              <a:spLocks noEditPoints="1"/>
            </p:cNvSpPr>
            <p:nvPr/>
          </p:nvSpPr>
          <p:spPr bwMode="auto">
            <a:xfrm>
              <a:off x="333" y="1270"/>
              <a:ext cx="84" cy="220"/>
            </a:xfrm>
            <a:custGeom>
              <a:avLst/>
              <a:gdLst>
                <a:gd name="T0" fmla="*/ 96 w 512"/>
                <a:gd name="T1" fmla="*/ 448 h 1348"/>
                <a:gd name="T2" fmla="*/ 96 w 512"/>
                <a:gd name="T3" fmla="*/ 1105 h 1348"/>
                <a:gd name="T4" fmla="*/ 242 w 512"/>
                <a:gd name="T5" fmla="*/ 1341 h 1348"/>
                <a:gd name="T6" fmla="*/ 256 w 512"/>
                <a:gd name="T7" fmla="*/ 1348 h 1348"/>
                <a:gd name="T8" fmla="*/ 270 w 512"/>
                <a:gd name="T9" fmla="*/ 1341 h 1348"/>
                <a:gd name="T10" fmla="*/ 416 w 512"/>
                <a:gd name="T11" fmla="*/ 1105 h 1348"/>
                <a:gd name="T12" fmla="*/ 416 w 512"/>
                <a:gd name="T13" fmla="*/ 448 h 1348"/>
                <a:gd name="T14" fmla="*/ 512 w 512"/>
                <a:gd name="T15" fmla="*/ 352 h 1348"/>
                <a:gd name="T16" fmla="*/ 416 w 512"/>
                <a:gd name="T17" fmla="*/ 256 h 1348"/>
                <a:gd name="T18" fmla="*/ 416 w 512"/>
                <a:gd name="T19" fmla="*/ 160 h 1348"/>
                <a:gd name="T20" fmla="*/ 256 w 512"/>
                <a:gd name="T21" fmla="*/ 0 h 1348"/>
                <a:gd name="T22" fmla="*/ 96 w 512"/>
                <a:gd name="T23" fmla="*/ 160 h 1348"/>
                <a:gd name="T24" fmla="*/ 96 w 512"/>
                <a:gd name="T25" fmla="*/ 256 h 1348"/>
                <a:gd name="T26" fmla="*/ 0 w 512"/>
                <a:gd name="T27" fmla="*/ 352 h 1348"/>
                <a:gd name="T28" fmla="*/ 96 w 512"/>
                <a:gd name="T29" fmla="*/ 448 h 1348"/>
                <a:gd name="T30" fmla="*/ 256 w 512"/>
                <a:gd name="T31" fmla="*/ 1275 h 1348"/>
                <a:gd name="T32" fmla="*/ 160 w 512"/>
                <a:gd name="T33" fmla="*/ 1105 h 1348"/>
                <a:gd name="T34" fmla="*/ 160 w 512"/>
                <a:gd name="T35" fmla="*/ 1088 h 1348"/>
                <a:gd name="T36" fmla="*/ 352 w 512"/>
                <a:gd name="T37" fmla="*/ 1088 h 1348"/>
                <a:gd name="T38" fmla="*/ 352 w 512"/>
                <a:gd name="T39" fmla="*/ 1105 h 1348"/>
                <a:gd name="T40" fmla="*/ 256 w 512"/>
                <a:gd name="T41" fmla="*/ 1275 h 1348"/>
                <a:gd name="T42" fmla="*/ 352 w 512"/>
                <a:gd name="T43" fmla="*/ 512 h 1348"/>
                <a:gd name="T44" fmla="*/ 288 w 512"/>
                <a:gd name="T45" fmla="*/ 512 h 1348"/>
                <a:gd name="T46" fmla="*/ 288 w 512"/>
                <a:gd name="T47" fmla="*/ 576 h 1348"/>
                <a:gd name="T48" fmla="*/ 352 w 512"/>
                <a:gd name="T49" fmla="*/ 576 h 1348"/>
                <a:gd name="T50" fmla="*/ 352 w 512"/>
                <a:gd name="T51" fmla="*/ 640 h 1348"/>
                <a:gd name="T52" fmla="*/ 224 w 512"/>
                <a:gd name="T53" fmla="*/ 640 h 1348"/>
                <a:gd name="T54" fmla="*/ 224 w 512"/>
                <a:gd name="T55" fmla="*/ 704 h 1348"/>
                <a:gd name="T56" fmla="*/ 352 w 512"/>
                <a:gd name="T57" fmla="*/ 704 h 1348"/>
                <a:gd name="T58" fmla="*/ 352 w 512"/>
                <a:gd name="T59" fmla="*/ 768 h 1348"/>
                <a:gd name="T60" fmla="*/ 288 w 512"/>
                <a:gd name="T61" fmla="*/ 768 h 1348"/>
                <a:gd name="T62" fmla="*/ 288 w 512"/>
                <a:gd name="T63" fmla="*/ 832 h 1348"/>
                <a:gd name="T64" fmla="*/ 352 w 512"/>
                <a:gd name="T65" fmla="*/ 832 h 1348"/>
                <a:gd name="T66" fmla="*/ 352 w 512"/>
                <a:gd name="T67" fmla="*/ 896 h 1348"/>
                <a:gd name="T68" fmla="*/ 224 w 512"/>
                <a:gd name="T69" fmla="*/ 896 h 1348"/>
                <a:gd name="T70" fmla="*/ 224 w 512"/>
                <a:gd name="T71" fmla="*/ 960 h 1348"/>
                <a:gd name="T72" fmla="*/ 352 w 512"/>
                <a:gd name="T73" fmla="*/ 960 h 1348"/>
                <a:gd name="T74" fmla="*/ 352 w 512"/>
                <a:gd name="T75" fmla="*/ 1024 h 1348"/>
                <a:gd name="T76" fmla="*/ 160 w 512"/>
                <a:gd name="T77" fmla="*/ 1024 h 1348"/>
                <a:gd name="T78" fmla="*/ 160 w 512"/>
                <a:gd name="T79" fmla="*/ 448 h 1348"/>
                <a:gd name="T80" fmla="*/ 352 w 512"/>
                <a:gd name="T81" fmla="*/ 448 h 1348"/>
                <a:gd name="T82" fmla="*/ 352 w 512"/>
                <a:gd name="T83" fmla="*/ 512 h 1348"/>
                <a:gd name="T84" fmla="*/ 160 w 512"/>
                <a:gd name="T85" fmla="*/ 160 h 1348"/>
                <a:gd name="T86" fmla="*/ 256 w 512"/>
                <a:gd name="T87" fmla="*/ 64 h 1348"/>
                <a:gd name="T88" fmla="*/ 352 w 512"/>
                <a:gd name="T89" fmla="*/ 160 h 1348"/>
                <a:gd name="T90" fmla="*/ 352 w 512"/>
                <a:gd name="T91" fmla="*/ 256 h 1348"/>
                <a:gd name="T92" fmla="*/ 160 w 512"/>
                <a:gd name="T93" fmla="*/ 256 h 1348"/>
                <a:gd name="T94" fmla="*/ 160 w 512"/>
                <a:gd name="T95" fmla="*/ 160 h 1348"/>
                <a:gd name="T96" fmla="*/ 96 w 512"/>
                <a:gd name="T97" fmla="*/ 320 h 1348"/>
                <a:gd name="T98" fmla="*/ 416 w 512"/>
                <a:gd name="T99" fmla="*/ 320 h 1348"/>
                <a:gd name="T100" fmla="*/ 448 w 512"/>
                <a:gd name="T101" fmla="*/ 352 h 1348"/>
                <a:gd name="T102" fmla="*/ 416 w 512"/>
                <a:gd name="T103" fmla="*/ 384 h 1348"/>
                <a:gd name="T104" fmla="*/ 96 w 512"/>
                <a:gd name="T105" fmla="*/ 384 h 1348"/>
                <a:gd name="T106" fmla="*/ 64 w 512"/>
                <a:gd name="T107" fmla="*/ 352 h 1348"/>
                <a:gd name="T108" fmla="*/ 96 w 512"/>
                <a:gd name="T109" fmla="*/ 320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2" h="1348">
                  <a:moveTo>
                    <a:pt x="96" y="448"/>
                  </a:moveTo>
                  <a:cubicBezTo>
                    <a:pt x="96" y="1105"/>
                    <a:pt x="96" y="1105"/>
                    <a:pt x="96" y="1105"/>
                  </a:cubicBezTo>
                  <a:cubicBezTo>
                    <a:pt x="96" y="1205"/>
                    <a:pt x="152" y="1296"/>
                    <a:pt x="242" y="1341"/>
                  </a:cubicBezTo>
                  <a:cubicBezTo>
                    <a:pt x="256" y="1348"/>
                    <a:pt x="256" y="1348"/>
                    <a:pt x="256" y="1348"/>
                  </a:cubicBezTo>
                  <a:cubicBezTo>
                    <a:pt x="270" y="1341"/>
                    <a:pt x="270" y="1341"/>
                    <a:pt x="270" y="1341"/>
                  </a:cubicBezTo>
                  <a:cubicBezTo>
                    <a:pt x="360" y="1296"/>
                    <a:pt x="416" y="1205"/>
                    <a:pt x="416" y="1105"/>
                  </a:cubicBezTo>
                  <a:cubicBezTo>
                    <a:pt x="416" y="448"/>
                    <a:pt x="416" y="448"/>
                    <a:pt x="416" y="448"/>
                  </a:cubicBezTo>
                  <a:cubicBezTo>
                    <a:pt x="469" y="448"/>
                    <a:pt x="512" y="405"/>
                    <a:pt x="512" y="352"/>
                  </a:cubicBezTo>
                  <a:cubicBezTo>
                    <a:pt x="512" y="299"/>
                    <a:pt x="469" y="256"/>
                    <a:pt x="416" y="256"/>
                  </a:cubicBezTo>
                  <a:cubicBezTo>
                    <a:pt x="416" y="160"/>
                    <a:pt x="416" y="160"/>
                    <a:pt x="416" y="160"/>
                  </a:cubicBezTo>
                  <a:cubicBezTo>
                    <a:pt x="416" y="72"/>
                    <a:pt x="344" y="0"/>
                    <a:pt x="256" y="0"/>
                  </a:cubicBezTo>
                  <a:cubicBezTo>
                    <a:pt x="168" y="0"/>
                    <a:pt x="96" y="72"/>
                    <a:pt x="96" y="160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43" y="256"/>
                    <a:pt x="0" y="299"/>
                    <a:pt x="0" y="352"/>
                  </a:cubicBezTo>
                  <a:cubicBezTo>
                    <a:pt x="0" y="405"/>
                    <a:pt x="43" y="448"/>
                    <a:pt x="96" y="448"/>
                  </a:cubicBezTo>
                  <a:close/>
                  <a:moveTo>
                    <a:pt x="256" y="1275"/>
                  </a:moveTo>
                  <a:cubicBezTo>
                    <a:pt x="196" y="1239"/>
                    <a:pt x="160" y="1175"/>
                    <a:pt x="160" y="1105"/>
                  </a:cubicBezTo>
                  <a:cubicBezTo>
                    <a:pt x="160" y="1088"/>
                    <a:pt x="160" y="1088"/>
                    <a:pt x="160" y="1088"/>
                  </a:cubicBezTo>
                  <a:cubicBezTo>
                    <a:pt x="352" y="1088"/>
                    <a:pt x="352" y="1088"/>
                    <a:pt x="352" y="1088"/>
                  </a:cubicBezTo>
                  <a:cubicBezTo>
                    <a:pt x="352" y="1105"/>
                    <a:pt x="352" y="1105"/>
                    <a:pt x="352" y="1105"/>
                  </a:cubicBezTo>
                  <a:cubicBezTo>
                    <a:pt x="352" y="1175"/>
                    <a:pt x="316" y="1239"/>
                    <a:pt x="256" y="1275"/>
                  </a:cubicBezTo>
                  <a:close/>
                  <a:moveTo>
                    <a:pt x="352" y="512"/>
                  </a:moveTo>
                  <a:cubicBezTo>
                    <a:pt x="288" y="512"/>
                    <a:pt x="288" y="512"/>
                    <a:pt x="288" y="512"/>
                  </a:cubicBezTo>
                  <a:cubicBezTo>
                    <a:pt x="288" y="576"/>
                    <a:pt x="288" y="576"/>
                    <a:pt x="288" y="576"/>
                  </a:cubicBezTo>
                  <a:cubicBezTo>
                    <a:pt x="352" y="576"/>
                    <a:pt x="352" y="576"/>
                    <a:pt x="352" y="576"/>
                  </a:cubicBezTo>
                  <a:cubicBezTo>
                    <a:pt x="352" y="640"/>
                    <a:pt x="352" y="640"/>
                    <a:pt x="352" y="640"/>
                  </a:cubicBezTo>
                  <a:cubicBezTo>
                    <a:pt x="224" y="640"/>
                    <a:pt x="224" y="640"/>
                    <a:pt x="224" y="640"/>
                  </a:cubicBezTo>
                  <a:cubicBezTo>
                    <a:pt x="224" y="704"/>
                    <a:pt x="224" y="704"/>
                    <a:pt x="224" y="704"/>
                  </a:cubicBezTo>
                  <a:cubicBezTo>
                    <a:pt x="352" y="704"/>
                    <a:pt x="352" y="704"/>
                    <a:pt x="352" y="704"/>
                  </a:cubicBezTo>
                  <a:cubicBezTo>
                    <a:pt x="352" y="768"/>
                    <a:pt x="352" y="768"/>
                    <a:pt x="352" y="768"/>
                  </a:cubicBezTo>
                  <a:cubicBezTo>
                    <a:pt x="288" y="768"/>
                    <a:pt x="288" y="768"/>
                    <a:pt x="288" y="768"/>
                  </a:cubicBezTo>
                  <a:cubicBezTo>
                    <a:pt x="288" y="832"/>
                    <a:pt x="288" y="832"/>
                    <a:pt x="288" y="832"/>
                  </a:cubicBezTo>
                  <a:cubicBezTo>
                    <a:pt x="352" y="832"/>
                    <a:pt x="352" y="832"/>
                    <a:pt x="352" y="832"/>
                  </a:cubicBezTo>
                  <a:cubicBezTo>
                    <a:pt x="352" y="896"/>
                    <a:pt x="352" y="896"/>
                    <a:pt x="352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24" y="960"/>
                    <a:pt x="224" y="960"/>
                    <a:pt x="224" y="960"/>
                  </a:cubicBezTo>
                  <a:cubicBezTo>
                    <a:pt x="352" y="960"/>
                    <a:pt x="352" y="960"/>
                    <a:pt x="352" y="960"/>
                  </a:cubicBezTo>
                  <a:cubicBezTo>
                    <a:pt x="352" y="1024"/>
                    <a:pt x="352" y="1024"/>
                    <a:pt x="352" y="1024"/>
                  </a:cubicBezTo>
                  <a:cubicBezTo>
                    <a:pt x="160" y="1024"/>
                    <a:pt x="160" y="1024"/>
                    <a:pt x="160" y="1024"/>
                  </a:cubicBezTo>
                  <a:cubicBezTo>
                    <a:pt x="160" y="448"/>
                    <a:pt x="160" y="448"/>
                    <a:pt x="160" y="448"/>
                  </a:cubicBezTo>
                  <a:cubicBezTo>
                    <a:pt x="352" y="448"/>
                    <a:pt x="352" y="448"/>
                    <a:pt x="352" y="448"/>
                  </a:cubicBezTo>
                  <a:lnTo>
                    <a:pt x="352" y="512"/>
                  </a:lnTo>
                  <a:close/>
                  <a:moveTo>
                    <a:pt x="160" y="160"/>
                  </a:moveTo>
                  <a:cubicBezTo>
                    <a:pt x="160" y="107"/>
                    <a:pt x="203" y="64"/>
                    <a:pt x="256" y="64"/>
                  </a:cubicBezTo>
                  <a:cubicBezTo>
                    <a:pt x="309" y="64"/>
                    <a:pt x="352" y="107"/>
                    <a:pt x="352" y="160"/>
                  </a:cubicBezTo>
                  <a:cubicBezTo>
                    <a:pt x="352" y="256"/>
                    <a:pt x="352" y="256"/>
                    <a:pt x="352" y="256"/>
                  </a:cubicBezTo>
                  <a:cubicBezTo>
                    <a:pt x="160" y="256"/>
                    <a:pt x="160" y="256"/>
                    <a:pt x="160" y="256"/>
                  </a:cubicBezTo>
                  <a:lnTo>
                    <a:pt x="160" y="160"/>
                  </a:lnTo>
                  <a:close/>
                  <a:moveTo>
                    <a:pt x="96" y="320"/>
                  </a:moveTo>
                  <a:cubicBezTo>
                    <a:pt x="416" y="320"/>
                    <a:pt x="416" y="320"/>
                    <a:pt x="416" y="320"/>
                  </a:cubicBezTo>
                  <a:cubicBezTo>
                    <a:pt x="434" y="320"/>
                    <a:pt x="448" y="334"/>
                    <a:pt x="448" y="352"/>
                  </a:cubicBezTo>
                  <a:cubicBezTo>
                    <a:pt x="448" y="370"/>
                    <a:pt x="434" y="384"/>
                    <a:pt x="416" y="384"/>
                  </a:cubicBezTo>
                  <a:cubicBezTo>
                    <a:pt x="96" y="384"/>
                    <a:pt x="96" y="384"/>
                    <a:pt x="96" y="384"/>
                  </a:cubicBezTo>
                  <a:cubicBezTo>
                    <a:pt x="78" y="384"/>
                    <a:pt x="64" y="370"/>
                    <a:pt x="64" y="352"/>
                  </a:cubicBezTo>
                  <a:cubicBezTo>
                    <a:pt x="64" y="334"/>
                    <a:pt x="78" y="320"/>
                    <a:pt x="96" y="3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61" name="Freeform 6"/>
            <p:cNvSpPr>
              <a:spLocks/>
            </p:cNvSpPr>
            <p:nvPr/>
          </p:nvSpPr>
          <p:spPr bwMode="auto">
            <a:xfrm>
              <a:off x="601" y="1446"/>
              <a:ext cx="14" cy="15"/>
            </a:xfrm>
            <a:custGeom>
              <a:avLst/>
              <a:gdLst>
                <a:gd name="T0" fmla="*/ 0 w 14"/>
                <a:gd name="T1" fmla="*/ 6 h 15"/>
                <a:gd name="T2" fmla="*/ 8 w 14"/>
                <a:gd name="T3" fmla="*/ 0 h 15"/>
                <a:gd name="T4" fmla="*/ 14 w 14"/>
                <a:gd name="T5" fmla="*/ 9 h 15"/>
                <a:gd name="T6" fmla="*/ 5 w 14"/>
                <a:gd name="T7" fmla="*/ 15 h 15"/>
                <a:gd name="T8" fmla="*/ 0 w 14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0" y="6"/>
                  </a:moveTo>
                  <a:lnTo>
                    <a:pt x="8" y="0"/>
                  </a:lnTo>
                  <a:lnTo>
                    <a:pt x="14" y="9"/>
                  </a:lnTo>
                  <a:lnTo>
                    <a:pt x="5" y="15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62" name="Freeform 7"/>
            <p:cNvSpPr>
              <a:spLocks/>
            </p:cNvSpPr>
            <p:nvPr/>
          </p:nvSpPr>
          <p:spPr bwMode="auto">
            <a:xfrm>
              <a:off x="578" y="1411"/>
              <a:ext cx="15" cy="15"/>
            </a:xfrm>
            <a:custGeom>
              <a:avLst/>
              <a:gdLst>
                <a:gd name="T0" fmla="*/ 0 w 15"/>
                <a:gd name="T1" fmla="*/ 6 h 15"/>
                <a:gd name="T2" fmla="*/ 9 w 15"/>
                <a:gd name="T3" fmla="*/ 0 h 15"/>
                <a:gd name="T4" fmla="*/ 15 w 15"/>
                <a:gd name="T5" fmla="*/ 9 h 15"/>
                <a:gd name="T6" fmla="*/ 6 w 15"/>
                <a:gd name="T7" fmla="*/ 15 h 15"/>
                <a:gd name="T8" fmla="*/ 0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6"/>
                  </a:moveTo>
                  <a:lnTo>
                    <a:pt x="9" y="0"/>
                  </a:lnTo>
                  <a:lnTo>
                    <a:pt x="15" y="9"/>
                  </a:lnTo>
                  <a:lnTo>
                    <a:pt x="6" y="15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63" name="Freeform 8"/>
            <p:cNvSpPr>
              <a:spLocks/>
            </p:cNvSpPr>
            <p:nvPr/>
          </p:nvSpPr>
          <p:spPr bwMode="auto">
            <a:xfrm>
              <a:off x="589" y="1429"/>
              <a:ext cx="15" cy="14"/>
            </a:xfrm>
            <a:custGeom>
              <a:avLst/>
              <a:gdLst>
                <a:gd name="T0" fmla="*/ 0 w 15"/>
                <a:gd name="T1" fmla="*/ 5 h 14"/>
                <a:gd name="T2" fmla="*/ 9 w 15"/>
                <a:gd name="T3" fmla="*/ 0 h 14"/>
                <a:gd name="T4" fmla="*/ 15 w 15"/>
                <a:gd name="T5" fmla="*/ 9 h 14"/>
                <a:gd name="T6" fmla="*/ 6 w 15"/>
                <a:gd name="T7" fmla="*/ 14 h 14"/>
                <a:gd name="T8" fmla="*/ 0 w 15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0" y="5"/>
                  </a:moveTo>
                  <a:lnTo>
                    <a:pt x="9" y="0"/>
                  </a:lnTo>
                  <a:lnTo>
                    <a:pt x="15" y="9"/>
                  </a:lnTo>
                  <a:lnTo>
                    <a:pt x="6" y="14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64" name="Freeform 9"/>
            <p:cNvSpPr>
              <a:spLocks/>
            </p:cNvSpPr>
            <p:nvPr/>
          </p:nvSpPr>
          <p:spPr bwMode="auto">
            <a:xfrm>
              <a:off x="466" y="1450"/>
              <a:ext cx="15" cy="16"/>
            </a:xfrm>
            <a:custGeom>
              <a:avLst/>
              <a:gdLst>
                <a:gd name="T0" fmla="*/ 0 w 15"/>
                <a:gd name="T1" fmla="*/ 11 h 16"/>
                <a:gd name="T2" fmla="*/ 7 w 15"/>
                <a:gd name="T3" fmla="*/ 0 h 16"/>
                <a:gd name="T4" fmla="*/ 15 w 15"/>
                <a:gd name="T5" fmla="*/ 6 h 16"/>
                <a:gd name="T6" fmla="*/ 9 w 15"/>
                <a:gd name="T7" fmla="*/ 16 h 16"/>
                <a:gd name="T8" fmla="*/ 0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0" y="11"/>
                  </a:moveTo>
                  <a:lnTo>
                    <a:pt x="7" y="0"/>
                  </a:lnTo>
                  <a:lnTo>
                    <a:pt x="15" y="6"/>
                  </a:lnTo>
                  <a:lnTo>
                    <a:pt x="9" y="16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65" name="Freeform 10"/>
            <p:cNvSpPr>
              <a:spLocks/>
            </p:cNvSpPr>
            <p:nvPr/>
          </p:nvSpPr>
          <p:spPr bwMode="auto">
            <a:xfrm>
              <a:off x="479" y="1387"/>
              <a:ext cx="43" cy="58"/>
            </a:xfrm>
            <a:custGeom>
              <a:avLst/>
              <a:gdLst>
                <a:gd name="T0" fmla="*/ 0 w 43"/>
                <a:gd name="T1" fmla="*/ 53 h 58"/>
                <a:gd name="T2" fmla="*/ 34 w 43"/>
                <a:gd name="T3" fmla="*/ 0 h 58"/>
                <a:gd name="T4" fmla="*/ 43 w 43"/>
                <a:gd name="T5" fmla="*/ 6 h 58"/>
                <a:gd name="T6" fmla="*/ 9 w 43"/>
                <a:gd name="T7" fmla="*/ 58 h 58"/>
                <a:gd name="T8" fmla="*/ 0 w 43"/>
                <a:gd name="T9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8">
                  <a:moveTo>
                    <a:pt x="0" y="53"/>
                  </a:moveTo>
                  <a:lnTo>
                    <a:pt x="34" y="0"/>
                  </a:lnTo>
                  <a:lnTo>
                    <a:pt x="43" y="6"/>
                  </a:lnTo>
                  <a:lnTo>
                    <a:pt x="9" y="58"/>
                  </a:lnTo>
                  <a:lnTo>
                    <a:pt x="0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66" name="Freeform 11"/>
            <p:cNvSpPr>
              <a:spLocks noEditPoints="1"/>
            </p:cNvSpPr>
            <p:nvPr/>
          </p:nvSpPr>
          <p:spPr bwMode="auto">
            <a:xfrm>
              <a:off x="333" y="1270"/>
              <a:ext cx="324" cy="324"/>
            </a:xfrm>
            <a:custGeom>
              <a:avLst/>
              <a:gdLst>
                <a:gd name="T0" fmla="*/ 1977 w 1984"/>
                <a:gd name="T1" fmla="*/ 1371 h 1984"/>
                <a:gd name="T2" fmla="*/ 1536 w 1984"/>
                <a:gd name="T3" fmla="*/ 599 h 1984"/>
                <a:gd name="T4" fmla="*/ 1632 w 1984"/>
                <a:gd name="T5" fmla="*/ 224 h 1984"/>
                <a:gd name="T6" fmla="*/ 1536 w 1984"/>
                <a:gd name="T7" fmla="*/ 0 h 1984"/>
                <a:gd name="T8" fmla="*/ 928 w 1984"/>
                <a:gd name="T9" fmla="*/ 96 h 1984"/>
                <a:gd name="T10" fmla="*/ 1024 w 1984"/>
                <a:gd name="T11" fmla="*/ 320 h 1984"/>
                <a:gd name="T12" fmla="*/ 658 w 1984"/>
                <a:gd name="T13" fmla="*/ 1173 h 1984"/>
                <a:gd name="T14" fmla="*/ 486 w 1984"/>
                <a:gd name="T15" fmla="*/ 1389 h 1984"/>
                <a:gd name="T16" fmla="*/ 224 w 1984"/>
                <a:gd name="T17" fmla="*/ 1568 h 1984"/>
                <a:gd name="T18" fmla="*/ 67 w 1984"/>
                <a:gd name="T19" fmla="*/ 1728 h 1984"/>
                <a:gd name="T20" fmla="*/ 0 w 1984"/>
                <a:gd name="T21" fmla="*/ 1760 h 1984"/>
                <a:gd name="T22" fmla="*/ 1023 w 1984"/>
                <a:gd name="T23" fmla="*/ 1984 h 1984"/>
                <a:gd name="T24" fmla="*/ 1456 w 1984"/>
                <a:gd name="T25" fmla="*/ 1984 h 1984"/>
                <a:gd name="T26" fmla="*/ 1983 w 1984"/>
                <a:gd name="T27" fmla="*/ 1419 h 1984"/>
                <a:gd name="T28" fmla="*/ 1915 w 1984"/>
                <a:gd name="T29" fmla="*/ 1390 h 1984"/>
                <a:gd name="T30" fmla="*/ 1536 w 1984"/>
                <a:gd name="T31" fmla="*/ 1536 h 1984"/>
                <a:gd name="T32" fmla="*/ 1536 w 1984"/>
                <a:gd name="T33" fmla="*/ 1280 h 1984"/>
                <a:gd name="T34" fmla="*/ 992 w 1984"/>
                <a:gd name="T35" fmla="*/ 224 h 1984"/>
                <a:gd name="T36" fmla="*/ 1024 w 1984"/>
                <a:gd name="T37" fmla="*/ 64 h 1984"/>
                <a:gd name="T38" fmla="*/ 1568 w 1984"/>
                <a:gd name="T39" fmla="*/ 96 h 1984"/>
                <a:gd name="T40" fmla="*/ 1536 w 1984"/>
                <a:gd name="T41" fmla="*/ 256 h 1984"/>
                <a:gd name="T42" fmla="*/ 992 w 1984"/>
                <a:gd name="T43" fmla="*/ 224 h 1984"/>
                <a:gd name="T44" fmla="*/ 1088 w 1984"/>
                <a:gd name="T45" fmla="*/ 320 h 1984"/>
                <a:gd name="T46" fmla="*/ 1472 w 1984"/>
                <a:gd name="T47" fmla="*/ 384 h 1984"/>
                <a:gd name="T48" fmla="*/ 1280 w 1984"/>
                <a:gd name="T49" fmla="*/ 448 h 1984"/>
                <a:gd name="T50" fmla="*/ 1472 w 1984"/>
                <a:gd name="T51" fmla="*/ 512 h 1984"/>
                <a:gd name="T52" fmla="*/ 1344 w 1984"/>
                <a:gd name="T53" fmla="*/ 576 h 1984"/>
                <a:gd name="T54" fmla="*/ 1472 w 1984"/>
                <a:gd name="T55" fmla="*/ 617 h 1984"/>
                <a:gd name="T56" fmla="*/ 1886 w 1984"/>
                <a:gd name="T57" fmla="*/ 1282 h 1984"/>
                <a:gd name="T58" fmla="*/ 1056 w 1984"/>
                <a:gd name="T59" fmla="*/ 1347 h 1984"/>
                <a:gd name="T60" fmla="*/ 712 w 1984"/>
                <a:gd name="T61" fmla="*/ 1207 h 1984"/>
                <a:gd name="T62" fmla="*/ 253 w 1984"/>
                <a:gd name="T63" fmla="*/ 1632 h 1984"/>
                <a:gd name="T64" fmla="*/ 291 w 1984"/>
                <a:gd name="T65" fmla="*/ 1594 h 1984"/>
                <a:gd name="T66" fmla="*/ 416 w 1984"/>
                <a:gd name="T67" fmla="*/ 1440 h 1984"/>
                <a:gd name="T68" fmla="*/ 608 w 1984"/>
                <a:gd name="T69" fmla="*/ 1568 h 1984"/>
                <a:gd name="T70" fmla="*/ 640 w 1984"/>
                <a:gd name="T71" fmla="*/ 1376 h 1984"/>
                <a:gd name="T72" fmla="*/ 744 w 1984"/>
                <a:gd name="T73" fmla="*/ 1579 h 1984"/>
                <a:gd name="T74" fmla="*/ 828 w 1984"/>
                <a:gd name="T75" fmla="*/ 1540 h 1984"/>
                <a:gd name="T76" fmla="*/ 933 w 1984"/>
                <a:gd name="T77" fmla="*/ 1663 h 1984"/>
                <a:gd name="T78" fmla="*/ 1024 w 1984"/>
                <a:gd name="T79" fmla="*/ 1632 h 1984"/>
                <a:gd name="T80" fmla="*/ 133 w 1984"/>
                <a:gd name="T81" fmla="*/ 1728 h 1984"/>
                <a:gd name="T82" fmla="*/ 1023 w 1984"/>
                <a:gd name="T83" fmla="*/ 1920 h 1984"/>
                <a:gd name="T84" fmla="*/ 67 w 1984"/>
                <a:gd name="T85" fmla="*/ 1792 h 1984"/>
                <a:gd name="T86" fmla="*/ 1056 w 1984"/>
                <a:gd name="T87" fmla="*/ 1920 h 1984"/>
                <a:gd name="T88" fmla="*/ 1456 w 1984"/>
                <a:gd name="T89" fmla="*/ 1920 h 1984"/>
                <a:gd name="T90" fmla="*/ 1280 w 1984"/>
                <a:gd name="T91" fmla="*/ 1760 h 1984"/>
                <a:gd name="T92" fmla="*/ 1213 w 1984"/>
                <a:gd name="T93" fmla="*/ 1728 h 1984"/>
                <a:gd name="T94" fmla="*/ 970 w 1984"/>
                <a:gd name="T95" fmla="*/ 1576 h 1984"/>
                <a:gd name="T96" fmla="*/ 663 w 1984"/>
                <a:gd name="T97" fmla="*/ 1313 h 1984"/>
                <a:gd name="T98" fmla="*/ 704 w 1984"/>
                <a:gd name="T99" fmla="*/ 1280 h 1984"/>
                <a:gd name="T100" fmla="*/ 1536 w 1984"/>
                <a:gd name="T101" fmla="*/ 1600 h 1984"/>
                <a:gd name="T102" fmla="*/ 1456 w 1984"/>
                <a:gd name="T103" fmla="*/ 1920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84" h="1984">
                  <a:moveTo>
                    <a:pt x="1984" y="1408"/>
                  </a:moveTo>
                  <a:cubicBezTo>
                    <a:pt x="1984" y="1395"/>
                    <a:pt x="1981" y="1383"/>
                    <a:pt x="1977" y="1371"/>
                  </a:cubicBezTo>
                  <a:cubicBezTo>
                    <a:pt x="1965" y="1301"/>
                    <a:pt x="1940" y="1234"/>
                    <a:pt x="1902" y="1173"/>
                  </a:cubicBezTo>
                  <a:cubicBezTo>
                    <a:pt x="1536" y="599"/>
                    <a:pt x="1536" y="599"/>
                    <a:pt x="1536" y="599"/>
                  </a:cubicBezTo>
                  <a:cubicBezTo>
                    <a:pt x="1536" y="320"/>
                    <a:pt x="1536" y="320"/>
                    <a:pt x="1536" y="320"/>
                  </a:cubicBezTo>
                  <a:cubicBezTo>
                    <a:pt x="1589" y="320"/>
                    <a:pt x="1632" y="277"/>
                    <a:pt x="1632" y="224"/>
                  </a:cubicBezTo>
                  <a:cubicBezTo>
                    <a:pt x="1632" y="96"/>
                    <a:pt x="1632" y="96"/>
                    <a:pt x="1632" y="96"/>
                  </a:cubicBezTo>
                  <a:cubicBezTo>
                    <a:pt x="1632" y="43"/>
                    <a:pt x="1589" y="0"/>
                    <a:pt x="1536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971" y="0"/>
                    <a:pt x="928" y="43"/>
                    <a:pt x="928" y="96"/>
                  </a:cubicBezTo>
                  <a:cubicBezTo>
                    <a:pt x="928" y="224"/>
                    <a:pt x="928" y="224"/>
                    <a:pt x="928" y="224"/>
                  </a:cubicBezTo>
                  <a:cubicBezTo>
                    <a:pt x="928" y="277"/>
                    <a:pt x="971" y="320"/>
                    <a:pt x="1024" y="320"/>
                  </a:cubicBezTo>
                  <a:cubicBezTo>
                    <a:pt x="1024" y="599"/>
                    <a:pt x="1024" y="599"/>
                    <a:pt x="1024" y="599"/>
                  </a:cubicBezTo>
                  <a:cubicBezTo>
                    <a:pt x="658" y="1173"/>
                    <a:pt x="658" y="1173"/>
                    <a:pt x="658" y="1173"/>
                  </a:cubicBezTo>
                  <a:cubicBezTo>
                    <a:pt x="630" y="1218"/>
                    <a:pt x="609" y="1267"/>
                    <a:pt x="595" y="1318"/>
                  </a:cubicBezTo>
                  <a:cubicBezTo>
                    <a:pt x="552" y="1328"/>
                    <a:pt x="513" y="1353"/>
                    <a:pt x="486" y="1389"/>
                  </a:cubicBezTo>
                  <a:cubicBezTo>
                    <a:pt x="464" y="1381"/>
                    <a:pt x="441" y="1376"/>
                    <a:pt x="416" y="1376"/>
                  </a:cubicBezTo>
                  <a:cubicBezTo>
                    <a:pt x="310" y="1376"/>
                    <a:pt x="224" y="1462"/>
                    <a:pt x="224" y="1568"/>
                  </a:cubicBezTo>
                  <a:cubicBezTo>
                    <a:pt x="224" y="1571"/>
                    <a:pt x="224" y="1571"/>
                    <a:pt x="224" y="1571"/>
                  </a:cubicBezTo>
                  <a:cubicBezTo>
                    <a:pt x="144" y="1584"/>
                    <a:pt x="80" y="1648"/>
                    <a:pt x="67" y="1728"/>
                  </a:cubicBezTo>
                  <a:cubicBezTo>
                    <a:pt x="0" y="1728"/>
                    <a:pt x="0" y="1728"/>
                    <a:pt x="0" y="1728"/>
                  </a:cubicBezTo>
                  <a:cubicBezTo>
                    <a:pt x="0" y="1760"/>
                    <a:pt x="0" y="1760"/>
                    <a:pt x="0" y="1760"/>
                  </a:cubicBezTo>
                  <a:cubicBezTo>
                    <a:pt x="0" y="1884"/>
                    <a:pt x="100" y="1984"/>
                    <a:pt x="224" y="1984"/>
                  </a:cubicBezTo>
                  <a:cubicBezTo>
                    <a:pt x="1023" y="1984"/>
                    <a:pt x="1023" y="1984"/>
                    <a:pt x="1023" y="1984"/>
                  </a:cubicBezTo>
                  <a:cubicBezTo>
                    <a:pt x="1056" y="1984"/>
                    <a:pt x="1056" y="1984"/>
                    <a:pt x="1056" y="1984"/>
                  </a:cubicBezTo>
                  <a:cubicBezTo>
                    <a:pt x="1456" y="1984"/>
                    <a:pt x="1456" y="1984"/>
                    <a:pt x="1456" y="1984"/>
                  </a:cubicBezTo>
                  <a:cubicBezTo>
                    <a:pt x="1747" y="1984"/>
                    <a:pt x="1984" y="1747"/>
                    <a:pt x="1984" y="1456"/>
                  </a:cubicBezTo>
                  <a:cubicBezTo>
                    <a:pt x="1984" y="1444"/>
                    <a:pt x="1984" y="1431"/>
                    <a:pt x="1983" y="1419"/>
                  </a:cubicBezTo>
                  <a:cubicBezTo>
                    <a:pt x="1983" y="1415"/>
                    <a:pt x="1984" y="1412"/>
                    <a:pt x="1984" y="1408"/>
                  </a:cubicBezTo>
                  <a:close/>
                  <a:moveTo>
                    <a:pt x="1915" y="1390"/>
                  </a:moveTo>
                  <a:cubicBezTo>
                    <a:pt x="1917" y="1399"/>
                    <a:pt x="1917" y="1408"/>
                    <a:pt x="1918" y="1418"/>
                  </a:cubicBezTo>
                  <a:cubicBezTo>
                    <a:pt x="1900" y="1473"/>
                    <a:pt x="1731" y="1536"/>
                    <a:pt x="1536" y="1536"/>
                  </a:cubicBezTo>
                  <a:cubicBezTo>
                    <a:pt x="1388" y="1536"/>
                    <a:pt x="1252" y="1463"/>
                    <a:pt x="1122" y="1386"/>
                  </a:cubicBezTo>
                  <a:cubicBezTo>
                    <a:pt x="1235" y="1333"/>
                    <a:pt x="1395" y="1280"/>
                    <a:pt x="1536" y="1280"/>
                  </a:cubicBezTo>
                  <a:cubicBezTo>
                    <a:pt x="1743" y="1280"/>
                    <a:pt x="1888" y="1334"/>
                    <a:pt x="1915" y="1390"/>
                  </a:cubicBezTo>
                  <a:close/>
                  <a:moveTo>
                    <a:pt x="992" y="224"/>
                  </a:moveTo>
                  <a:cubicBezTo>
                    <a:pt x="992" y="96"/>
                    <a:pt x="992" y="96"/>
                    <a:pt x="992" y="96"/>
                  </a:cubicBezTo>
                  <a:cubicBezTo>
                    <a:pt x="992" y="78"/>
                    <a:pt x="1006" y="64"/>
                    <a:pt x="1024" y="64"/>
                  </a:cubicBezTo>
                  <a:cubicBezTo>
                    <a:pt x="1536" y="64"/>
                    <a:pt x="1536" y="64"/>
                    <a:pt x="1536" y="64"/>
                  </a:cubicBezTo>
                  <a:cubicBezTo>
                    <a:pt x="1554" y="64"/>
                    <a:pt x="1568" y="78"/>
                    <a:pt x="1568" y="96"/>
                  </a:cubicBezTo>
                  <a:cubicBezTo>
                    <a:pt x="1568" y="224"/>
                    <a:pt x="1568" y="224"/>
                    <a:pt x="1568" y="224"/>
                  </a:cubicBezTo>
                  <a:cubicBezTo>
                    <a:pt x="1568" y="242"/>
                    <a:pt x="1554" y="256"/>
                    <a:pt x="1536" y="256"/>
                  </a:cubicBezTo>
                  <a:cubicBezTo>
                    <a:pt x="1024" y="256"/>
                    <a:pt x="1024" y="256"/>
                    <a:pt x="1024" y="256"/>
                  </a:cubicBezTo>
                  <a:cubicBezTo>
                    <a:pt x="1006" y="256"/>
                    <a:pt x="992" y="242"/>
                    <a:pt x="992" y="224"/>
                  </a:cubicBezTo>
                  <a:close/>
                  <a:moveTo>
                    <a:pt x="1088" y="617"/>
                  </a:moveTo>
                  <a:cubicBezTo>
                    <a:pt x="1088" y="320"/>
                    <a:pt x="1088" y="320"/>
                    <a:pt x="1088" y="320"/>
                  </a:cubicBezTo>
                  <a:cubicBezTo>
                    <a:pt x="1472" y="320"/>
                    <a:pt x="1472" y="320"/>
                    <a:pt x="1472" y="320"/>
                  </a:cubicBezTo>
                  <a:cubicBezTo>
                    <a:pt x="1472" y="384"/>
                    <a:pt x="1472" y="384"/>
                    <a:pt x="1472" y="384"/>
                  </a:cubicBezTo>
                  <a:cubicBezTo>
                    <a:pt x="1280" y="384"/>
                    <a:pt x="1280" y="384"/>
                    <a:pt x="1280" y="384"/>
                  </a:cubicBezTo>
                  <a:cubicBezTo>
                    <a:pt x="1280" y="448"/>
                    <a:pt x="1280" y="448"/>
                    <a:pt x="1280" y="448"/>
                  </a:cubicBezTo>
                  <a:cubicBezTo>
                    <a:pt x="1472" y="448"/>
                    <a:pt x="1472" y="448"/>
                    <a:pt x="1472" y="448"/>
                  </a:cubicBezTo>
                  <a:cubicBezTo>
                    <a:pt x="1472" y="512"/>
                    <a:pt x="1472" y="512"/>
                    <a:pt x="1472" y="512"/>
                  </a:cubicBezTo>
                  <a:cubicBezTo>
                    <a:pt x="1344" y="512"/>
                    <a:pt x="1344" y="512"/>
                    <a:pt x="1344" y="512"/>
                  </a:cubicBezTo>
                  <a:cubicBezTo>
                    <a:pt x="1344" y="576"/>
                    <a:pt x="1344" y="576"/>
                    <a:pt x="1344" y="576"/>
                  </a:cubicBezTo>
                  <a:cubicBezTo>
                    <a:pt x="1472" y="576"/>
                    <a:pt x="1472" y="576"/>
                    <a:pt x="1472" y="576"/>
                  </a:cubicBezTo>
                  <a:cubicBezTo>
                    <a:pt x="1472" y="617"/>
                    <a:pt x="1472" y="617"/>
                    <a:pt x="1472" y="617"/>
                  </a:cubicBezTo>
                  <a:cubicBezTo>
                    <a:pt x="1848" y="1207"/>
                    <a:pt x="1848" y="1207"/>
                    <a:pt x="1848" y="1207"/>
                  </a:cubicBezTo>
                  <a:cubicBezTo>
                    <a:pt x="1863" y="1231"/>
                    <a:pt x="1875" y="1257"/>
                    <a:pt x="1886" y="1282"/>
                  </a:cubicBezTo>
                  <a:cubicBezTo>
                    <a:pt x="1798" y="1237"/>
                    <a:pt x="1664" y="1216"/>
                    <a:pt x="1536" y="1216"/>
                  </a:cubicBezTo>
                  <a:cubicBezTo>
                    <a:pt x="1367" y="1216"/>
                    <a:pt x="1176" y="1285"/>
                    <a:pt x="1056" y="1347"/>
                  </a:cubicBezTo>
                  <a:cubicBezTo>
                    <a:pt x="938" y="1278"/>
                    <a:pt x="825" y="1217"/>
                    <a:pt x="707" y="1216"/>
                  </a:cubicBezTo>
                  <a:cubicBezTo>
                    <a:pt x="709" y="1213"/>
                    <a:pt x="711" y="1210"/>
                    <a:pt x="712" y="1207"/>
                  </a:cubicBezTo>
                  <a:lnTo>
                    <a:pt x="1088" y="617"/>
                  </a:lnTo>
                  <a:close/>
                  <a:moveTo>
                    <a:pt x="253" y="1632"/>
                  </a:moveTo>
                  <a:cubicBezTo>
                    <a:pt x="299" y="1633"/>
                    <a:pt x="299" y="1633"/>
                    <a:pt x="299" y="1633"/>
                  </a:cubicBezTo>
                  <a:cubicBezTo>
                    <a:pt x="291" y="1594"/>
                    <a:pt x="291" y="1594"/>
                    <a:pt x="291" y="1594"/>
                  </a:cubicBezTo>
                  <a:cubicBezTo>
                    <a:pt x="289" y="1585"/>
                    <a:pt x="288" y="1577"/>
                    <a:pt x="288" y="1568"/>
                  </a:cubicBezTo>
                  <a:cubicBezTo>
                    <a:pt x="288" y="1497"/>
                    <a:pt x="345" y="1440"/>
                    <a:pt x="416" y="1440"/>
                  </a:cubicBezTo>
                  <a:cubicBezTo>
                    <a:pt x="487" y="1440"/>
                    <a:pt x="544" y="1497"/>
                    <a:pt x="544" y="1568"/>
                  </a:cubicBezTo>
                  <a:cubicBezTo>
                    <a:pt x="608" y="1568"/>
                    <a:pt x="608" y="1568"/>
                    <a:pt x="608" y="1568"/>
                  </a:cubicBezTo>
                  <a:cubicBezTo>
                    <a:pt x="608" y="1510"/>
                    <a:pt x="582" y="1458"/>
                    <a:pt x="541" y="1423"/>
                  </a:cubicBezTo>
                  <a:cubicBezTo>
                    <a:pt x="565" y="1394"/>
                    <a:pt x="601" y="1376"/>
                    <a:pt x="640" y="1376"/>
                  </a:cubicBezTo>
                  <a:cubicBezTo>
                    <a:pt x="711" y="1376"/>
                    <a:pt x="768" y="1433"/>
                    <a:pt x="768" y="1504"/>
                  </a:cubicBezTo>
                  <a:cubicBezTo>
                    <a:pt x="768" y="1531"/>
                    <a:pt x="760" y="1557"/>
                    <a:pt x="744" y="1579"/>
                  </a:cubicBezTo>
                  <a:cubicBezTo>
                    <a:pt x="795" y="1617"/>
                    <a:pt x="795" y="1617"/>
                    <a:pt x="795" y="1617"/>
                  </a:cubicBezTo>
                  <a:cubicBezTo>
                    <a:pt x="812" y="1594"/>
                    <a:pt x="823" y="1567"/>
                    <a:pt x="828" y="1540"/>
                  </a:cubicBezTo>
                  <a:cubicBezTo>
                    <a:pt x="872" y="1550"/>
                    <a:pt x="908" y="1582"/>
                    <a:pt x="922" y="1627"/>
                  </a:cubicBezTo>
                  <a:cubicBezTo>
                    <a:pt x="933" y="1663"/>
                    <a:pt x="933" y="1663"/>
                    <a:pt x="933" y="1663"/>
                  </a:cubicBezTo>
                  <a:cubicBezTo>
                    <a:pt x="967" y="1646"/>
                    <a:pt x="967" y="1646"/>
                    <a:pt x="967" y="1646"/>
                  </a:cubicBezTo>
                  <a:cubicBezTo>
                    <a:pt x="985" y="1637"/>
                    <a:pt x="1005" y="1632"/>
                    <a:pt x="1024" y="1632"/>
                  </a:cubicBezTo>
                  <a:cubicBezTo>
                    <a:pt x="1083" y="1632"/>
                    <a:pt x="1133" y="1673"/>
                    <a:pt x="1147" y="1728"/>
                  </a:cubicBezTo>
                  <a:cubicBezTo>
                    <a:pt x="133" y="1728"/>
                    <a:pt x="133" y="1728"/>
                    <a:pt x="133" y="1728"/>
                  </a:cubicBezTo>
                  <a:cubicBezTo>
                    <a:pt x="147" y="1673"/>
                    <a:pt x="196" y="1632"/>
                    <a:pt x="253" y="1632"/>
                  </a:cubicBezTo>
                  <a:close/>
                  <a:moveTo>
                    <a:pt x="1023" y="1920"/>
                  </a:moveTo>
                  <a:cubicBezTo>
                    <a:pt x="224" y="1920"/>
                    <a:pt x="224" y="1920"/>
                    <a:pt x="224" y="1920"/>
                  </a:cubicBezTo>
                  <a:cubicBezTo>
                    <a:pt x="147" y="1920"/>
                    <a:pt x="82" y="1865"/>
                    <a:pt x="67" y="1792"/>
                  </a:cubicBezTo>
                  <a:cubicBezTo>
                    <a:pt x="1213" y="1792"/>
                    <a:pt x="1213" y="1792"/>
                    <a:pt x="1213" y="1792"/>
                  </a:cubicBezTo>
                  <a:cubicBezTo>
                    <a:pt x="1198" y="1865"/>
                    <a:pt x="1133" y="1920"/>
                    <a:pt x="1056" y="1920"/>
                  </a:cubicBezTo>
                  <a:lnTo>
                    <a:pt x="1023" y="1920"/>
                  </a:lnTo>
                  <a:close/>
                  <a:moveTo>
                    <a:pt x="1456" y="1920"/>
                  </a:moveTo>
                  <a:cubicBezTo>
                    <a:pt x="1212" y="1920"/>
                    <a:pt x="1212" y="1920"/>
                    <a:pt x="1212" y="1920"/>
                  </a:cubicBezTo>
                  <a:cubicBezTo>
                    <a:pt x="1254" y="1879"/>
                    <a:pt x="1280" y="1823"/>
                    <a:pt x="1280" y="1760"/>
                  </a:cubicBezTo>
                  <a:cubicBezTo>
                    <a:pt x="1280" y="1728"/>
                    <a:pt x="1280" y="1728"/>
                    <a:pt x="1280" y="1728"/>
                  </a:cubicBezTo>
                  <a:cubicBezTo>
                    <a:pt x="1213" y="1728"/>
                    <a:pt x="1213" y="1728"/>
                    <a:pt x="1213" y="1728"/>
                  </a:cubicBezTo>
                  <a:cubicBezTo>
                    <a:pt x="1198" y="1637"/>
                    <a:pt x="1119" y="1568"/>
                    <a:pt x="1024" y="1568"/>
                  </a:cubicBezTo>
                  <a:cubicBezTo>
                    <a:pt x="1006" y="1568"/>
                    <a:pt x="988" y="1571"/>
                    <a:pt x="970" y="1576"/>
                  </a:cubicBezTo>
                  <a:cubicBezTo>
                    <a:pt x="942" y="1521"/>
                    <a:pt x="890" y="1484"/>
                    <a:pt x="829" y="1474"/>
                  </a:cubicBezTo>
                  <a:cubicBezTo>
                    <a:pt x="816" y="1390"/>
                    <a:pt x="748" y="1324"/>
                    <a:pt x="663" y="1313"/>
                  </a:cubicBezTo>
                  <a:cubicBezTo>
                    <a:pt x="666" y="1303"/>
                    <a:pt x="670" y="1293"/>
                    <a:pt x="674" y="1283"/>
                  </a:cubicBezTo>
                  <a:cubicBezTo>
                    <a:pt x="686" y="1281"/>
                    <a:pt x="698" y="1280"/>
                    <a:pt x="704" y="1280"/>
                  </a:cubicBezTo>
                  <a:cubicBezTo>
                    <a:pt x="816" y="1280"/>
                    <a:pt x="933" y="1349"/>
                    <a:pt x="1057" y="1422"/>
                  </a:cubicBezTo>
                  <a:cubicBezTo>
                    <a:pt x="1205" y="1510"/>
                    <a:pt x="1358" y="1600"/>
                    <a:pt x="1536" y="1600"/>
                  </a:cubicBezTo>
                  <a:cubicBezTo>
                    <a:pt x="1663" y="1600"/>
                    <a:pt x="1826" y="1572"/>
                    <a:pt x="1916" y="1512"/>
                  </a:cubicBezTo>
                  <a:cubicBezTo>
                    <a:pt x="1889" y="1741"/>
                    <a:pt x="1693" y="1920"/>
                    <a:pt x="1456" y="19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67" name="Freeform 12"/>
            <p:cNvSpPr>
              <a:spLocks noEditPoints="1"/>
            </p:cNvSpPr>
            <p:nvPr/>
          </p:nvSpPr>
          <p:spPr bwMode="auto">
            <a:xfrm>
              <a:off x="553" y="1542"/>
              <a:ext cx="31" cy="31"/>
            </a:xfrm>
            <a:custGeom>
              <a:avLst/>
              <a:gdLst>
                <a:gd name="T0" fmla="*/ 96 w 192"/>
                <a:gd name="T1" fmla="*/ 0 h 192"/>
                <a:gd name="T2" fmla="*/ 0 w 192"/>
                <a:gd name="T3" fmla="*/ 96 h 192"/>
                <a:gd name="T4" fmla="*/ 96 w 192"/>
                <a:gd name="T5" fmla="*/ 192 h 192"/>
                <a:gd name="T6" fmla="*/ 192 w 192"/>
                <a:gd name="T7" fmla="*/ 96 h 192"/>
                <a:gd name="T8" fmla="*/ 96 w 192"/>
                <a:gd name="T9" fmla="*/ 0 h 192"/>
                <a:gd name="T10" fmla="*/ 96 w 192"/>
                <a:gd name="T11" fmla="*/ 128 h 192"/>
                <a:gd name="T12" fmla="*/ 64 w 192"/>
                <a:gd name="T13" fmla="*/ 96 h 192"/>
                <a:gd name="T14" fmla="*/ 96 w 192"/>
                <a:gd name="T15" fmla="*/ 64 h 192"/>
                <a:gd name="T16" fmla="*/ 128 w 192"/>
                <a:gd name="T17" fmla="*/ 96 h 192"/>
                <a:gd name="T18" fmla="*/ 96 w 192"/>
                <a:gd name="T19" fmla="*/ 12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2"/>
                    <a:pt x="96" y="192"/>
                  </a:cubicBezTo>
                  <a:cubicBezTo>
                    <a:pt x="149" y="192"/>
                    <a:pt x="192" y="149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96" y="128"/>
                  </a:moveTo>
                  <a:cubicBezTo>
                    <a:pt x="78" y="128"/>
                    <a:pt x="64" y="114"/>
                    <a:pt x="64" y="96"/>
                  </a:cubicBezTo>
                  <a:cubicBezTo>
                    <a:pt x="64" y="78"/>
                    <a:pt x="78" y="64"/>
                    <a:pt x="96" y="64"/>
                  </a:cubicBezTo>
                  <a:cubicBezTo>
                    <a:pt x="114" y="64"/>
                    <a:pt x="128" y="78"/>
                    <a:pt x="128" y="96"/>
                  </a:cubicBezTo>
                  <a:cubicBezTo>
                    <a:pt x="128" y="114"/>
                    <a:pt x="114" y="128"/>
                    <a:pt x="96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68" name="Freeform 13"/>
            <p:cNvSpPr>
              <a:spLocks noEditPoints="1"/>
            </p:cNvSpPr>
            <p:nvPr/>
          </p:nvSpPr>
          <p:spPr bwMode="auto">
            <a:xfrm>
              <a:off x="573" y="1484"/>
              <a:ext cx="32" cy="32"/>
            </a:xfrm>
            <a:custGeom>
              <a:avLst/>
              <a:gdLst>
                <a:gd name="T0" fmla="*/ 0 w 192"/>
                <a:gd name="T1" fmla="*/ 96 h 192"/>
                <a:gd name="T2" fmla="*/ 96 w 192"/>
                <a:gd name="T3" fmla="*/ 192 h 192"/>
                <a:gd name="T4" fmla="*/ 192 w 192"/>
                <a:gd name="T5" fmla="*/ 96 h 192"/>
                <a:gd name="T6" fmla="*/ 96 w 192"/>
                <a:gd name="T7" fmla="*/ 0 h 192"/>
                <a:gd name="T8" fmla="*/ 0 w 192"/>
                <a:gd name="T9" fmla="*/ 96 h 192"/>
                <a:gd name="T10" fmla="*/ 96 w 192"/>
                <a:gd name="T11" fmla="*/ 64 h 192"/>
                <a:gd name="T12" fmla="*/ 128 w 192"/>
                <a:gd name="T13" fmla="*/ 96 h 192"/>
                <a:gd name="T14" fmla="*/ 96 w 192"/>
                <a:gd name="T15" fmla="*/ 128 h 192"/>
                <a:gd name="T16" fmla="*/ 64 w 192"/>
                <a:gd name="T17" fmla="*/ 96 h 192"/>
                <a:gd name="T18" fmla="*/ 96 w 192"/>
                <a:gd name="T19" fmla="*/ 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0" y="96"/>
                  </a:moveTo>
                  <a:cubicBezTo>
                    <a:pt x="0" y="149"/>
                    <a:pt x="43" y="192"/>
                    <a:pt x="96" y="192"/>
                  </a:cubicBezTo>
                  <a:cubicBezTo>
                    <a:pt x="149" y="192"/>
                    <a:pt x="192" y="149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lose/>
                  <a:moveTo>
                    <a:pt x="96" y="64"/>
                  </a:moveTo>
                  <a:cubicBezTo>
                    <a:pt x="114" y="64"/>
                    <a:pt x="128" y="78"/>
                    <a:pt x="128" y="96"/>
                  </a:cubicBezTo>
                  <a:cubicBezTo>
                    <a:pt x="128" y="114"/>
                    <a:pt x="114" y="128"/>
                    <a:pt x="96" y="128"/>
                  </a:cubicBezTo>
                  <a:cubicBezTo>
                    <a:pt x="78" y="128"/>
                    <a:pt x="64" y="114"/>
                    <a:pt x="64" y="96"/>
                  </a:cubicBezTo>
                  <a:cubicBezTo>
                    <a:pt x="64" y="78"/>
                    <a:pt x="78" y="64"/>
                    <a:pt x="96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</p:grpSp>
      <p:grpSp>
        <p:nvGrpSpPr>
          <p:cNvPr id="169" name="Группа 132"/>
          <p:cNvGrpSpPr>
            <a:grpSpLocks/>
          </p:cNvGrpSpPr>
          <p:nvPr/>
        </p:nvGrpSpPr>
        <p:grpSpPr bwMode="auto">
          <a:xfrm>
            <a:off x="5233057" y="6045753"/>
            <a:ext cx="639375" cy="584085"/>
            <a:chOff x="5110163" y="2282825"/>
            <a:chExt cx="1933575" cy="1936750"/>
          </a:xfrm>
        </p:grpSpPr>
        <p:sp>
          <p:nvSpPr>
            <p:cNvPr id="170" name="Freeform 104"/>
            <p:cNvSpPr>
              <a:spLocks noEditPoints="1"/>
            </p:cNvSpPr>
            <p:nvPr/>
          </p:nvSpPr>
          <p:spPr bwMode="auto">
            <a:xfrm>
              <a:off x="5464175" y="2282825"/>
              <a:ext cx="515938" cy="322263"/>
            </a:xfrm>
            <a:custGeom>
              <a:avLst/>
              <a:gdLst>
                <a:gd name="T0" fmla="*/ 216628124 w 384"/>
                <a:gd name="T1" fmla="*/ 432722672 h 240"/>
                <a:gd name="T2" fmla="*/ 433254905 w 384"/>
                <a:gd name="T3" fmla="*/ 216362007 h 240"/>
                <a:gd name="T4" fmla="*/ 563232317 w 384"/>
                <a:gd name="T5" fmla="*/ 86545071 h 240"/>
                <a:gd name="T6" fmla="*/ 693208385 w 384"/>
                <a:gd name="T7" fmla="*/ 86545071 h 240"/>
                <a:gd name="T8" fmla="*/ 693208385 w 384"/>
                <a:gd name="T9" fmla="*/ 0 h 240"/>
                <a:gd name="T10" fmla="*/ 216628124 w 384"/>
                <a:gd name="T11" fmla="*/ 0 h 240"/>
                <a:gd name="T12" fmla="*/ 0 w 384"/>
                <a:gd name="T13" fmla="*/ 216362007 h 240"/>
                <a:gd name="T14" fmla="*/ 216628124 w 384"/>
                <a:gd name="T15" fmla="*/ 432722672 h 240"/>
                <a:gd name="T16" fmla="*/ 216628124 w 384"/>
                <a:gd name="T17" fmla="*/ 86545071 h 240"/>
                <a:gd name="T18" fmla="*/ 389929549 w 384"/>
                <a:gd name="T19" fmla="*/ 86545071 h 240"/>
                <a:gd name="T20" fmla="*/ 346604193 w 384"/>
                <a:gd name="T21" fmla="*/ 216362007 h 240"/>
                <a:gd name="T22" fmla="*/ 216628124 w 384"/>
                <a:gd name="T23" fmla="*/ 346177600 h 240"/>
                <a:gd name="T24" fmla="*/ 86650712 w 384"/>
                <a:gd name="T25" fmla="*/ 216362007 h 240"/>
                <a:gd name="T26" fmla="*/ 216628124 w 384"/>
                <a:gd name="T27" fmla="*/ 86545071 h 240"/>
                <a:gd name="T28" fmla="*/ 216628124 w 384"/>
                <a:gd name="T29" fmla="*/ 86545071 h 240"/>
                <a:gd name="T30" fmla="*/ 216628124 w 384"/>
                <a:gd name="T31" fmla="*/ 86545071 h 2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4" h="240">
                  <a:moveTo>
                    <a:pt x="120" y="240"/>
                  </a:moveTo>
                  <a:cubicBezTo>
                    <a:pt x="187" y="240"/>
                    <a:pt x="240" y="187"/>
                    <a:pt x="240" y="120"/>
                  </a:cubicBezTo>
                  <a:cubicBezTo>
                    <a:pt x="240" y="79"/>
                    <a:pt x="271" y="48"/>
                    <a:pt x="312" y="48"/>
                  </a:cubicBezTo>
                  <a:cubicBezTo>
                    <a:pt x="384" y="48"/>
                    <a:pt x="384" y="48"/>
                    <a:pt x="384" y="48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53" y="0"/>
                    <a:pt x="0" y="53"/>
                    <a:pt x="0" y="120"/>
                  </a:cubicBezTo>
                  <a:cubicBezTo>
                    <a:pt x="0" y="187"/>
                    <a:pt x="53" y="240"/>
                    <a:pt x="120" y="240"/>
                  </a:cubicBezTo>
                  <a:close/>
                  <a:moveTo>
                    <a:pt x="120" y="48"/>
                  </a:moveTo>
                  <a:cubicBezTo>
                    <a:pt x="216" y="48"/>
                    <a:pt x="216" y="48"/>
                    <a:pt x="216" y="48"/>
                  </a:cubicBezTo>
                  <a:cubicBezTo>
                    <a:pt x="199" y="70"/>
                    <a:pt x="192" y="94"/>
                    <a:pt x="192" y="120"/>
                  </a:cubicBezTo>
                  <a:cubicBezTo>
                    <a:pt x="192" y="161"/>
                    <a:pt x="161" y="192"/>
                    <a:pt x="120" y="192"/>
                  </a:cubicBezTo>
                  <a:cubicBezTo>
                    <a:pt x="79" y="192"/>
                    <a:pt x="48" y="161"/>
                    <a:pt x="48" y="120"/>
                  </a:cubicBezTo>
                  <a:cubicBezTo>
                    <a:pt x="48" y="79"/>
                    <a:pt x="79" y="48"/>
                    <a:pt x="120" y="48"/>
                  </a:cubicBezTo>
                  <a:close/>
                  <a:moveTo>
                    <a:pt x="120" y="48"/>
                  </a:moveTo>
                  <a:cubicBezTo>
                    <a:pt x="120" y="48"/>
                    <a:pt x="120" y="48"/>
                    <a:pt x="120" y="48"/>
                  </a:cubicBezTo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Rectangle 105"/>
            <p:cNvSpPr>
              <a:spLocks noChangeArrowheads="1"/>
            </p:cNvSpPr>
            <p:nvPr/>
          </p:nvSpPr>
          <p:spPr bwMode="auto">
            <a:xfrm>
              <a:off x="5497513" y="3832225"/>
              <a:ext cx="257175" cy="65088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 Narrow" panose="020B0606020202030204" pitchFamily="34" charset="0"/>
              </a:endParaRPr>
            </a:p>
          </p:txBody>
        </p:sp>
        <p:sp>
          <p:nvSpPr>
            <p:cNvPr id="172" name="Freeform 106"/>
            <p:cNvSpPr>
              <a:spLocks noEditPoints="1"/>
            </p:cNvSpPr>
            <p:nvPr/>
          </p:nvSpPr>
          <p:spPr bwMode="auto">
            <a:xfrm>
              <a:off x="5110163" y="2670175"/>
              <a:ext cx="1933575" cy="1549400"/>
            </a:xfrm>
            <a:custGeom>
              <a:avLst/>
              <a:gdLst>
                <a:gd name="T0" fmla="*/ 2147483646 w 1440"/>
                <a:gd name="T1" fmla="*/ 728999425 h 1152"/>
                <a:gd name="T2" fmla="*/ 2120334175 w 1440"/>
                <a:gd name="T3" fmla="*/ 86828268 h 1152"/>
                <a:gd name="T4" fmla="*/ 1208013066 w 1440"/>
                <a:gd name="T5" fmla="*/ 629508308 h 1152"/>
                <a:gd name="T6" fmla="*/ 1254891518 w 1440"/>
                <a:gd name="T7" fmla="*/ 911702198 h 1152"/>
                <a:gd name="T8" fmla="*/ 1388314907 w 1440"/>
                <a:gd name="T9" fmla="*/ 1432674498 h 1152"/>
                <a:gd name="T10" fmla="*/ 1211619721 w 1440"/>
                <a:gd name="T11" fmla="*/ 1997060933 h 1152"/>
                <a:gd name="T12" fmla="*/ 1125076126 w 1440"/>
                <a:gd name="T13" fmla="*/ 1420011650 h 1152"/>
                <a:gd name="T14" fmla="*/ 593188584 w 1440"/>
                <a:gd name="T15" fmla="*/ 0 h 1152"/>
                <a:gd name="T16" fmla="*/ 259633469 w 1440"/>
                <a:gd name="T17" fmla="*/ 1997060933 h 1152"/>
                <a:gd name="T18" fmla="*/ 2147483646 w 1440"/>
                <a:gd name="T19" fmla="*/ 2083889201 h 1152"/>
                <a:gd name="T20" fmla="*/ 2147483646 w 1440"/>
                <a:gd name="T21" fmla="*/ 1103448518 h 1152"/>
                <a:gd name="T22" fmla="*/ 1817430252 w 1440"/>
                <a:gd name="T23" fmla="*/ 698248139 h 1152"/>
                <a:gd name="T24" fmla="*/ 2077062378 w 1440"/>
                <a:gd name="T25" fmla="*/ 1190276786 h 1152"/>
                <a:gd name="T26" fmla="*/ 1601068581 w 1440"/>
                <a:gd name="T27" fmla="*/ 1609948992 h 1152"/>
                <a:gd name="T28" fmla="*/ 1492889088 w 1440"/>
                <a:gd name="T29" fmla="*/ 1306048707 h 1152"/>
                <a:gd name="T30" fmla="*/ 1687613518 w 1440"/>
                <a:gd name="T31" fmla="*/ 2000678890 h 1152"/>
                <a:gd name="T32" fmla="*/ 1514524986 w 1440"/>
                <a:gd name="T33" fmla="*/ 1128772869 h 1152"/>
                <a:gd name="T34" fmla="*/ 1505509693 w 1440"/>
                <a:gd name="T35" fmla="*/ 1215602482 h 1152"/>
                <a:gd name="T36" fmla="*/ 2120334175 w 1440"/>
                <a:gd name="T37" fmla="*/ 173657882 h 1152"/>
                <a:gd name="T38" fmla="*/ 2147483646 w 1440"/>
                <a:gd name="T39" fmla="*/ 734426360 h 1152"/>
                <a:gd name="T40" fmla="*/ 2077062378 w 1440"/>
                <a:gd name="T41" fmla="*/ 217072016 h 1152"/>
                <a:gd name="T42" fmla="*/ 1211619721 w 1440"/>
                <a:gd name="T43" fmla="*/ 781458451 h 1152"/>
                <a:gd name="T44" fmla="*/ 1990518784 w 1440"/>
                <a:gd name="T45" fmla="*/ 412436292 h 1152"/>
                <a:gd name="T46" fmla="*/ 1734491970 w 1440"/>
                <a:gd name="T47" fmla="*/ 728999425 h 1152"/>
                <a:gd name="T48" fmla="*/ 1557796784 w 1440"/>
                <a:gd name="T49" fmla="*/ 803166190 h 1152"/>
                <a:gd name="T50" fmla="*/ 1471253189 w 1440"/>
                <a:gd name="T51" fmla="*/ 1519502767 h 1152"/>
                <a:gd name="T52" fmla="*/ 1467646535 w 1440"/>
                <a:gd name="T53" fmla="*/ 1637083666 h 1152"/>
                <a:gd name="T54" fmla="*/ 1341436455 w 1440"/>
                <a:gd name="T55" fmla="*/ 1519502767 h 1152"/>
                <a:gd name="T56" fmla="*/ 1310785263 w 1440"/>
                <a:gd name="T57" fmla="*/ 1913849276 h 1152"/>
                <a:gd name="T58" fmla="*/ 1601068581 w 1440"/>
                <a:gd name="T59" fmla="*/ 1727529891 h 1152"/>
                <a:gd name="T60" fmla="*/ 1298164658 w 1440"/>
                <a:gd name="T61" fmla="*/ 1953646799 h 1152"/>
                <a:gd name="T62" fmla="*/ 636460381 w 1440"/>
                <a:gd name="T63" fmla="*/ 955116332 h 1152"/>
                <a:gd name="T64" fmla="*/ 661702934 w 1440"/>
                <a:gd name="T65" fmla="*/ 520972300 h 1152"/>
                <a:gd name="T66" fmla="*/ 717596679 w 1440"/>
                <a:gd name="T67" fmla="*/ 520972300 h 1152"/>
                <a:gd name="T68" fmla="*/ 834791466 w 1440"/>
                <a:gd name="T69" fmla="*/ 955116332 h 1152"/>
                <a:gd name="T70" fmla="*/ 964608200 w 1440"/>
                <a:gd name="T71" fmla="*/ 955116332 h 1152"/>
                <a:gd name="T72" fmla="*/ 973623493 w 1440"/>
                <a:gd name="T73" fmla="*/ 1041944601 h 1152"/>
                <a:gd name="T74" fmla="*/ 775292409 w 1440"/>
                <a:gd name="T75" fmla="*/ 1389259019 h 1152"/>
                <a:gd name="T76" fmla="*/ 753656510 w 1440"/>
                <a:gd name="T77" fmla="*/ 1041944601 h 1152"/>
                <a:gd name="T78" fmla="*/ 420100052 w 1440"/>
                <a:gd name="T79" fmla="*/ 955116332 h 1152"/>
                <a:gd name="T80" fmla="*/ 549916787 w 1440"/>
                <a:gd name="T81" fmla="*/ 955116332 h 1152"/>
                <a:gd name="T82" fmla="*/ 355192356 w 1440"/>
                <a:gd name="T83" fmla="*/ 1389259019 h 1152"/>
                <a:gd name="T84" fmla="*/ 1038531189 w 1440"/>
                <a:gd name="T85" fmla="*/ 1476088633 h 1152"/>
                <a:gd name="T86" fmla="*/ 346177063 w 1440"/>
                <a:gd name="T87" fmla="*/ 1476088633 h 1152"/>
                <a:gd name="T88" fmla="*/ 778899063 w 1440"/>
                <a:gd name="T89" fmla="*/ 1997060933 h 1152"/>
                <a:gd name="T90" fmla="*/ 778899063 w 1440"/>
                <a:gd name="T91" fmla="*/ 1823403051 h 1152"/>
                <a:gd name="T92" fmla="*/ 1038531189 w 1440"/>
                <a:gd name="T93" fmla="*/ 1997060933 h 1152"/>
                <a:gd name="T94" fmla="*/ 834791466 w 1440"/>
                <a:gd name="T95" fmla="*/ 121198856 h 1152"/>
                <a:gd name="T96" fmla="*/ 782504375 w 1440"/>
                <a:gd name="T97" fmla="*/ 86828268 h 1152"/>
                <a:gd name="T98" fmla="*/ 549916787 w 1440"/>
                <a:gd name="T99" fmla="*/ 121198856 h 1152"/>
                <a:gd name="T100" fmla="*/ 575159340 w 1440"/>
                <a:gd name="T101" fmla="*/ 520972300 h 1152"/>
                <a:gd name="T102" fmla="*/ 346177063 w 1440"/>
                <a:gd name="T103" fmla="*/ 1823403051 h 1152"/>
                <a:gd name="T104" fmla="*/ 346177063 w 1440"/>
                <a:gd name="T105" fmla="*/ 1997060933 h 1152"/>
                <a:gd name="T106" fmla="*/ 346177063 w 1440"/>
                <a:gd name="T107" fmla="*/ 1823403051 h 11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40" h="1152">
                  <a:moveTo>
                    <a:pt x="1200" y="610"/>
                  </a:moveTo>
                  <a:cubicBezTo>
                    <a:pt x="1219" y="590"/>
                    <a:pt x="1219" y="590"/>
                    <a:pt x="1219" y="590"/>
                  </a:cubicBezTo>
                  <a:cubicBezTo>
                    <a:pt x="1270" y="540"/>
                    <a:pt x="1296" y="473"/>
                    <a:pt x="1296" y="403"/>
                  </a:cubicBezTo>
                  <a:cubicBezTo>
                    <a:pt x="1296" y="120"/>
                    <a:pt x="1296" y="120"/>
                    <a:pt x="1296" y="120"/>
                  </a:cubicBezTo>
                  <a:cubicBezTo>
                    <a:pt x="1296" y="79"/>
                    <a:pt x="1265" y="48"/>
                    <a:pt x="1224" y="48"/>
                  </a:cubicBezTo>
                  <a:cubicBezTo>
                    <a:pt x="1176" y="48"/>
                    <a:pt x="1176" y="48"/>
                    <a:pt x="1176" y="48"/>
                  </a:cubicBezTo>
                  <a:cubicBezTo>
                    <a:pt x="1135" y="48"/>
                    <a:pt x="1104" y="79"/>
                    <a:pt x="1104" y="120"/>
                  </a:cubicBezTo>
                  <a:cubicBezTo>
                    <a:pt x="1104" y="175"/>
                    <a:pt x="1104" y="175"/>
                    <a:pt x="1104" y="175"/>
                  </a:cubicBezTo>
                  <a:cubicBezTo>
                    <a:pt x="670" y="348"/>
                    <a:pt x="670" y="348"/>
                    <a:pt x="670" y="348"/>
                  </a:cubicBezTo>
                  <a:cubicBezTo>
                    <a:pt x="641" y="360"/>
                    <a:pt x="624" y="386"/>
                    <a:pt x="624" y="418"/>
                  </a:cubicBezTo>
                  <a:cubicBezTo>
                    <a:pt x="624" y="432"/>
                    <a:pt x="624" y="432"/>
                    <a:pt x="624" y="432"/>
                  </a:cubicBezTo>
                  <a:cubicBezTo>
                    <a:pt x="624" y="473"/>
                    <a:pt x="655" y="504"/>
                    <a:pt x="696" y="504"/>
                  </a:cubicBezTo>
                  <a:cubicBezTo>
                    <a:pt x="706" y="504"/>
                    <a:pt x="715" y="502"/>
                    <a:pt x="722" y="499"/>
                  </a:cubicBezTo>
                  <a:cubicBezTo>
                    <a:pt x="811" y="463"/>
                    <a:pt x="811" y="463"/>
                    <a:pt x="811" y="463"/>
                  </a:cubicBezTo>
                  <a:cubicBezTo>
                    <a:pt x="770" y="792"/>
                    <a:pt x="770" y="792"/>
                    <a:pt x="770" y="792"/>
                  </a:cubicBezTo>
                  <a:cubicBezTo>
                    <a:pt x="744" y="792"/>
                    <a:pt x="744" y="792"/>
                    <a:pt x="744" y="792"/>
                  </a:cubicBezTo>
                  <a:cubicBezTo>
                    <a:pt x="703" y="792"/>
                    <a:pt x="672" y="823"/>
                    <a:pt x="672" y="864"/>
                  </a:cubicBezTo>
                  <a:cubicBezTo>
                    <a:pt x="672" y="1104"/>
                    <a:pt x="672" y="1104"/>
                    <a:pt x="672" y="1104"/>
                  </a:cubicBezTo>
                  <a:cubicBezTo>
                    <a:pt x="624" y="1104"/>
                    <a:pt x="624" y="1104"/>
                    <a:pt x="624" y="1104"/>
                  </a:cubicBezTo>
                  <a:cubicBezTo>
                    <a:pt x="624" y="797"/>
                    <a:pt x="624" y="797"/>
                    <a:pt x="624" y="797"/>
                  </a:cubicBezTo>
                  <a:cubicBezTo>
                    <a:pt x="624" y="792"/>
                    <a:pt x="624" y="790"/>
                    <a:pt x="624" y="785"/>
                  </a:cubicBezTo>
                  <a:cubicBezTo>
                    <a:pt x="511" y="60"/>
                    <a:pt x="511" y="60"/>
                    <a:pt x="511" y="60"/>
                  </a:cubicBezTo>
                  <a:cubicBezTo>
                    <a:pt x="506" y="24"/>
                    <a:pt x="475" y="0"/>
                    <a:pt x="439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93" y="0"/>
                    <a:pt x="264" y="26"/>
                    <a:pt x="257" y="60"/>
                  </a:cubicBezTo>
                  <a:cubicBezTo>
                    <a:pt x="144" y="785"/>
                    <a:pt x="144" y="785"/>
                    <a:pt x="144" y="785"/>
                  </a:cubicBezTo>
                  <a:cubicBezTo>
                    <a:pt x="144" y="1104"/>
                    <a:pt x="144" y="1104"/>
                    <a:pt x="144" y="1104"/>
                  </a:cubicBezTo>
                  <a:cubicBezTo>
                    <a:pt x="0" y="1104"/>
                    <a:pt x="0" y="1104"/>
                    <a:pt x="0" y="1104"/>
                  </a:cubicBezTo>
                  <a:cubicBezTo>
                    <a:pt x="0" y="1152"/>
                    <a:pt x="0" y="1152"/>
                    <a:pt x="0" y="1152"/>
                  </a:cubicBezTo>
                  <a:cubicBezTo>
                    <a:pt x="1440" y="1152"/>
                    <a:pt x="1440" y="1152"/>
                    <a:pt x="1440" y="1152"/>
                  </a:cubicBezTo>
                  <a:cubicBezTo>
                    <a:pt x="1440" y="1104"/>
                    <a:pt x="1440" y="1104"/>
                    <a:pt x="1440" y="1104"/>
                  </a:cubicBezTo>
                  <a:cubicBezTo>
                    <a:pt x="1200" y="1104"/>
                    <a:pt x="1200" y="1104"/>
                    <a:pt x="1200" y="1104"/>
                  </a:cubicBezTo>
                  <a:lnTo>
                    <a:pt x="1200" y="610"/>
                  </a:lnTo>
                  <a:close/>
                  <a:moveTo>
                    <a:pt x="1152" y="1104"/>
                  </a:moveTo>
                  <a:cubicBezTo>
                    <a:pt x="1078" y="1104"/>
                    <a:pt x="1078" y="1104"/>
                    <a:pt x="1078" y="1104"/>
                  </a:cubicBezTo>
                  <a:cubicBezTo>
                    <a:pt x="1008" y="386"/>
                    <a:pt x="1008" y="386"/>
                    <a:pt x="1008" y="386"/>
                  </a:cubicBezTo>
                  <a:cubicBezTo>
                    <a:pt x="1104" y="348"/>
                    <a:pt x="1104" y="348"/>
                    <a:pt x="1104" y="348"/>
                  </a:cubicBezTo>
                  <a:cubicBezTo>
                    <a:pt x="1104" y="706"/>
                    <a:pt x="1104" y="706"/>
                    <a:pt x="1104" y="706"/>
                  </a:cubicBezTo>
                  <a:cubicBezTo>
                    <a:pt x="1152" y="658"/>
                    <a:pt x="1152" y="658"/>
                    <a:pt x="1152" y="658"/>
                  </a:cubicBezTo>
                  <a:lnTo>
                    <a:pt x="1152" y="1104"/>
                  </a:lnTo>
                  <a:close/>
                  <a:moveTo>
                    <a:pt x="890" y="890"/>
                  </a:moveTo>
                  <a:cubicBezTo>
                    <a:pt x="888" y="890"/>
                    <a:pt x="888" y="890"/>
                    <a:pt x="888" y="890"/>
                  </a:cubicBezTo>
                  <a:cubicBezTo>
                    <a:pt x="888" y="866"/>
                    <a:pt x="888" y="866"/>
                    <a:pt x="888" y="866"/>
                  </a:cubicBezTo>
                  <a:cubicBezTo>
                    <a:pt x="888" y="828"/>
                    <a:pt x="857" y="797"/>
                    <a:pt x="818" y="794"/>
                  </a:cubicBezTo>
                  <a:cubicBezTo>
                    <a:pt x="828" y="722"/>
                    <a:pt x="828" y="722"/>
                    <a:pt x="828" y="722"/>
                  </a:cubicBezTo>
                  <a:cubicBezTo>
                    <a:pt x="991" y="722"/>
                    <a:pt x="991" y="722"/>
                    <a:pt x="991" y="722"/>
                  </a:cubicBezTo>
                  <a:cubicBezTo>
                    <a:pt x="1027" y="1106"/>
                    <a:pt x="1027" y="1106"/>
                    <a:pt x="1027" y="1106"/>
                  </a:cubicBezTo>
                  <a:cubicBezTo>
                    <a:pt x="936" y="1106"/>
                    <a:pt x="936" y="1106"/>
                    <a:pt x="936" y="1106"/>
                  </a:cubicBezTo>
                  <a:cubicBezTo>
                    <a:pt x="936" y="958"/>
                    <a:pt x="936" y="958"/>
                    <a:pt x="936" y="958"/>
                  </a:cubicBezTo>
                  <a:cubicBezTo>
                    <a:pt x="936" y="926"/>
                    <a:pt x="919" y="900"/>
                    <a:pt x="890" y="890"/>
                  </a:cubicBezTo>
                  <a:close/>
                  <a:moveTo>
                    <a:pt x="840" y="624"/>
                  </a:moveTo>
                  <a:cubicBezTo>
                    <a:pt x="984" y="624"/>
                    <a:pt x="984" y="624"/>
                    <a:pt x="984" y="624"/>
                  </a:cubicBezTo>
                  <a:cubicBezTo>
                    <a:pt x="989" y="672"/>
                    <a:pt x="989" y="672"/>
                    <a:pt x="989" y="672"/>
                  </a:cubicBezTo>
                  <a:cubicBezTo>
                    <a:pt x="835" y="672"/>
                    <a:pt x="835" y="672"/>
                    <a:pt x="835" y="672"/>
                  </a:cubicBezTo>
                  <a:lnTo>
                    <a:pt x="840" y="624"/>
                  </a:lnTo>
                  <a:close/>
                  <a:moveTo>
                    <a:pt x="1152" y="120"/>
                  </a:moveTo>
                  <a:cubicBezTo>
                    <a:pt x="1152" y="106"/>
                    <a:pt x="1162" y="96"/>
                    <a:pt x="1176" y="96"/>
                  </a:cubicBezTo>
                  <a:cubicBezTo>
                    <a:pt x="1224" y="96"/>
                    <a:pt x="1224" y="96"/>
                    <a:pt x="1224" y="96"/>
                  </a:cubicBezTo>
                  <a:cubicBezTo>
                    <a:pt x="1238" y="96"/>
                    <a:pt x="1248" y="106"/>
                    <a:pt x="1248" y="120"/>
                  </a:cubicBezTo>
                  <a:cubicBezTo>
                    <a:pt x="1248" y="406"/>
                    <a:pt x="1248" y="406"/>
                    <a:pt x="1248" y="406"/>
                  </a:cubicBezTo>
                  <a:cubicBezTo>
                    <a:pt x="1248" y="463"/>
                    <a:pt x="1226" y="518"/>
                    <a:pt x="1186" y="559"/>
                  </a:cubicBezTo>
                  <a:cubicBezTo>
                    <a:pt x="1152" y="590"/>
                    <a:pt x="1152" y="590"/>
                    <a:pt x="1152" y="590"/>
                  </a:cubicBezTo>
                  <a:lnTo>
                    <a:pt x="1152" y="120"/>
                  </a:lnTo>
                  <a:close/>
                  <a:moveTo>
                    <a:pt x="706" y="456"/>
                  </a:moveTo>
                  <a:cubicBezTo>
                    <a:pt x="694" y="461"/>
                    <a:pt x="679" y="456"/>
                    <a:pt x="674" y="442"/>
                  </a:cubicBezTo>
                  <a:cubicBezTo>
                    <a:pt x="674" y="439"/>
                    <a:pt x="672" y="437"/>
                    <a:pt x="672" y="432"/>
                  </a:cubicBezTo>
                  <a:cubicBezTo>
                    <a:pt x="672" y="415"/>
                    <a:pt x="672" y="415"/>
                    <a:pt x="672" y="415"/>
                  </a:cubicBezTo>
                  <a:cubicBezTo>
                    <a:pt x="672" y="406"/>
                    <a:pt x="677" y="396"/>
                    <a:pt x="686" y="394"/>
                  </a:cubicBezTo>
                  <a:cubicBezTo>
                    <a:pt x="1104" y="228"/>
                    <a:pt x="1104" y="228"/>
                    <a:pt x="1104" y="228"/>
                  </a:cubicBezTo>
                  <a:cubicBezTo>
                    <a:pt x="1104" y="295"/>
                    <a:pt x="1104" y="295"/>
                    <a:pt x="1104" y="295"/>
                  </a:cubicBezTo>
                  <a:lnTo>
                    <a:pt x="706" y="456"/>
                  </a:lnTo>
                  <a:close/>
                  <a:moveTo>
                    <a:pt x="962" y="403"/>
                  </a:moveTo>
                  <a:cubicBezTo>
                    <a:pt x="979" y="576"/>
                    <a:pt x="979" y="576"/>
                    <a:pt x="979" y="576"/>
                  </a:cubicBezTo>
                  <a:cubicBezTo>
                    <a:pt x="847" y="576"/>
                    <a:pt x="847" y="576"/>
                    <a:pt x="847" y="576"/>
                  </a:cubicBezTo>
                  <a:cubicBezTo>
                    <a:pt x="864" y="444"/>
                    <a:pt x="864" y="444"/>
                    <a:pt x="864" y="444"/>
                  </a:cubicBezTo>
                  <a:lnTo>
                    <a:pt x="962" y="403"/>
                  </a:lnTo>
                  <a:close/>
                  <a:moveTo>
                    <a:pt x="744" y="840"/>
                  </a:moveTo>
                  <a:cubicBezTo>
                    <a:pt x="816" y="840"/>
                    <a:pt x="816" y="840"/>
                    <a:pt x="816" y="840"/>
                  </a:cubicBezTo>
                  <a:cubicBezTo>
                    <a:pt x="830" y="840"/>
                    <a:pt x="840" y="850"/>
                    <a:pt x="840" y="864"/>
                  </a:cubicBezTo>
                  <a:cubicBezTo>
                    <a:pt x="840" y="888"/>
                    <a:pt x="840" y="888"/>
                    <a:pt x="840" y="888"/>
                  </a:cubicBezTo>
                  <a:cubicBezTo>
                    <a:pt x="830" y="893"/>
                    <a:pt x="821" y="898"/>
                    <a:pt x="814" y="905"/>
                  </a:cubicBezTo>
                  <a:cubicBezTo>
                    <a:pt x="720" y="998"/>
                    <a:pt x="720" y="998"/>
                    <a:pt x="720" y="998"/>
                  </a:cubicBezTo>
                  <a:cubicBezTo>
                    <a:pt x="720" y="864"/>
                    <a:pt x="720" y="864"/>
                    <a:pt x="720" y="864"/>
                  </a:cubicBezTo>
                  <a:cubicBezTo>
                    <a:pt x="720" y="850"/>
                    <a:pt x="730" y="840"/>
                    <a:pt x="744" y="840"/>
                  </a:cubicBezTo>
                  <a:close/>
                  <a:moveTo>
                    <a:pt x="720" y="1080"/>
                  </a:moveTo>
                  <a:cubicBezTo>
                    <a:pt x="720" y="1075"/>
                    <a:pt x="720" y="1075"/>
                    <a:pt x="720" y="1075"/>
                  </a:cubicBezTo>
                  <a:cubicBezTo>
                    <a:pt x="720" y="1068"/>
                    <a:pt x="722" y="1063"/>
                    <a:pt x="727" y="1058"/>
                  </a:cubicBezTo>
                  <a:cubicBezTo>
                    <a:pt x="847" y="938"/>
                    <a:pt x="847" y="938"/>
                    <a:pt x="847" y="938"/>
                  </a:cubicBezTo>
                  <a:cubicBezTo>
                    <a:pt x="857" y="929"/>
                    <a:pt x="871" y="929"/>
                    <a:pt x="881" y="938"/>
                  </a:cubicBezTo>
                  <a:cubicBezTo>
                    <a:pt x="886" y="943"/>
                    <a:pt x="888" y="948"/>
                    <a:pt x="888" y="955"/>
                  </a:cubicBezTo>
                  <a:cubicBezTo>
                    <a:pt x="888" y="1104"/>
                    <a:pt x="888" y="1104"/>
                    <a:pt x="888" y="1104"/>
                  </a:cubicBezTo>
                  <a:cubicBezTo>
                    <a:pt x="720" y="1104"/>
                    <a:pt x="720" y="1104"/>
                    <a:pt x="720" y="1104"/>
                  </a:cubicBezTo>
                  <a:lnTo>
                    <a:pt x="720" y="1080"/>
                  </a:lnTo>
                  <a:close/>
                  <a:moveTo>
                    <a:pt x="403" y="336"/>
                  </a:moveTo>
                  <a:cubicBezTo>
                    <a:pt x="415" y="528"/>
                    <a:pt x="415" y="528"/>
                    <a:pt x="415" y="528"/>
                  </a:cubicBezTo>
                  <a:cubicBezTo>
                    <a:pt x="353" y="528"/>
                    <a:pt x="353" y="528"/>
                    <a:pt x="353" y="528"/>
                  </a:cubicBezTo>
                  <a:cubicBezTo>
                    <a:pt x="365" y="336"/>
                    <a:pt x="365" y="336"/>
                    <a:pt x="365" y="336"/>
                  </a:cubicBezTo>
                  <a:lnTo>
                    <a:pt x="403" y="336"/>
                  </a:lnTo>
                  <a:close/>
                  <a:moveTo>
                    <a:pt x="367" y="288"/>
                  </a:moveTo>
                  <a:cubicBezTo>
                    <a:pt x="382" y="48"/>
                    <a:pt x="382" y="48"/>
                    <a:pt x="382" y="48"/>
                  </a:cubicBezTo>
                  <a:cubicBezTo>
                    <a:pt x="384" y="48"/>
                    <a:pt x="384" y="48"/>
                    <a:pt x="384" y="48"/>
                  </a:cubicBezTo>
                  <a:cubicBezTo>
                    <a:pt x="398" y="288"/>
                    <a:pt x="398" y="288"/>
                    <a:pt x="398" y="288"/>
                  </a:cubicBezTo>
                  <a:lnTo>
                    <a:pt x="367" y="288"/>
                  </a:lnTo>
                  <a:close/>
                  <a:moveTo>
                    <a:pt x="535" y="528"/>
                  </a:moveTo>
                  <a:cubicBezTo>
                    <a:pt x="463" y="528"/>
                    <a:pt x="463" y="528"/>
                    <a:pt x="463" y="528"/>
                  </a:cubicBezTo>
                  <a:cubicBezTo>
                    <a:pt x="451" y="336"/>
                    <a:pt x="451" y="336"/>
                    <a:pt x="451" y="336"/>
                  </a:cubicBezTo>
                  <a:cubicBezTo>
                    <a:pt x="504" y="336"/>
                    <a:pt x="504" y="336"/>
                    <a:pt x="504" y="336"/>
                  </a:cubicBezTo>
                  <a:lnTo>
                    <a:pt x="535" y="528"/>
                  </a:lnTo>
                  <a:close/>
                  <a:moveTo>
                    <a:pt x="478" y="768"/>
                  </a:moveTo>
                  <a:cubicBezTo>
                    <a:pt x="466" y="576"/>
                    <a:pt x="466" y="576"/>
                    <a:pt x="466" y="576"/>
                  </a:cubicBezTo>
                  <a:cubicBezTo>
                    <a:pt x="540" y="576"/>
                    <a:pt x="540" y="576"/>
                    <a:pt x="540" y="576"/>
                  </a:cubicBezTo>
                  <a:cubicBezTo>
                    <a:pt x="569" y="768"/>
                    <a:pt x="569" y="768"/>
                    <a:pt x="569" y="768"/>
                  </a:cubicBezTo>
                  <a:lnTo>
                    <a:pt x="478" y="768"/>
                  </a:lnTo>
                  <a:close/>
                  <a:moveTo>
                    <a:pt x="430" y="768"/>
                  </a:moveTo>
                  <a:cubicBezTo>
                    <a:pt x="336" y="768"/>
                    <a:pt x="336" y="768"/>
                    <a:pt x="336" y="768"/>
                  </a:cubicBezTo>
                  <a:cubicBezTo>
                    <a:pt x="348" y="576"/>
                    <a:pt x="348" y="576"/>
                    <a:pt x="348" y="576"/>
                  </a:cubicBezTo>
                  <a:cubicBezTo>
                    <a:pt x="418" y="576"/>
                    <a:pt x="418" y="576"/>
                    <a:pt x="418" y="576"/>
                  </a:cubicBezTo>
                  <a:lnTo>
                    <a:pt x="430" y="768"/>
                  </a:lnTo>
                  <a:close/>
                  <a:moveTo>
                    <a:pt x="305" y="528"/>
                  </a:moveTo>
                  <a:cubicBezTo>
                    <a:pt x="233" y="528"/>
                    <a:pt x="233" y="528"/>
                    <a:pt x="233" y="528"/>
                  </a:cubicBezTo>
                  <a:cubicBezTo>
                    <a:pt x="262" y="336"/>
                    <a:pt x="262" y="336"/>
                    <a:pt x="262" y="336"/>
                  </a:cubicBezTo>
                  <a:cubicBezTo>
                    <a:pt x="314" y="336"/>
                    <a:pt x="314" y="336"/>
                    <a:pt x="314" y="336"/>
                  </a:cubicBezTo>
                  <a:lnTo>
                    <a:pt x="305" y="528"/>
                  </a:lnTo>
                  <a:close/>
                  <a:moveTo>
                    <a:pt x="302" y="576"/>
                  </a:moveTo>
                  <a:cubicBezTo>
                    <a:pt x="290" y="768"/>
                    <a:pt x="290" y="768"/>
                    <a:pt x="290" y="768"/>
                  </a:cubicBezTo>
                  <a:cubicBezTo>
                    <a:pt x="197" y="768"/>
                    <a:pt x="197" y="768"/>
                    <a:pt x="197" y="768"/>
                  </a:cubicBezTo>
                  <a:cubicBezTo>
                    <a:pt x="226" y="576"/>
                    <a:pt x="226" y="576"/>
                    <a:pt x="226" y="576"/>
                  </a:cubicBezTo>
                  <a:lnTo>
                    <a:pt x="302" y="576"/>
                  </a:lnTo>
                  <a:close/>
                  <a:moveTo>
                    <a:pt x="576" y="816"/>
                  </a:moveTo>
                  <a:cubicBezTo>
                    <a:pt x="576" y="960"/>
                    <a:pt x="576" y="960"/>
                    <a:pt x="576" y="960"/>
                  </a:cubicBezTo>
                  <a:cubicBezTo>
                    <a:pt x="192" y="960"/>
                    <a:pt x="192" y="960"/>
                    <a:pt x="192" y="960"/>
                  </a:cubicBezTo>
                  <a:cubicBezTo>
                    <a:pt x="192" y="816"/>
                    <a:pt x="192" y="816"/>
                    <a:pt x="192" y="816"/>
                  </a:cubicBezTo>
                  <a:lnTo>
                    <a:pt x="576" y="816"/>
                  </a:lnTo>
                  <a:close/>
                  <a:moveTo>
                    <a:pt x="432" y="1008"/>
                  </a:moveTo>
                  <a:cubicBezTo>
                    <a:pt x="432" y="1104"/>
                    <a:pt x="432" y="1104"/>
                    <a:pt x="432" y="1104"/>
                  </a:cubicBezTo>
                  <a:cubicBezTo>
                    <a:pt x="336" y="1104"/>
                    <a:pt x="336" y="1104"/>
                    <a:pt x="336" y="1104"/>
                  </a:cubicBezTo>
                  <a:cubicBezTo>
                    <a:pt x="336" y="1008"/>
                    <a:pt x="336" y="1008"/>
                    <a:pt x="336" y="1008"/>
                  </a:cubicBezTo>
                  <a:lnTo>
                    <a:pt x="432" y="1008"/>
                  </a:lnTo>
                  <a:close/>
                  <a:moveTo>
                    <a:pt x="480" y="1008"/>
                  </a:moveTo>
                  <a:cubicBezTo>
                    <a:pt x="576" y="1008"/>
                    <a:pt x="576" y="1008"/>
                    <a:pt x="576" y="1008"/>
                  </a:cubicBezTo>
                  <a:cubicBezTo>
                    <a:pt x="576" y="1104"/>
                    <a:pt x="576" y="1104"/>
                    <a:pt x="576" y="1104"/>
                  </a:cubicBezTo>
                  <a:cubicBezTo>
                    <a:pt x="480" y="1104"/>
                    <a:pt x="480" y="1104"/>
                    <a:pt x="480" y="1104"/>
                  </a:cubicBezTo>
                  <a:lnTo>
                    <a:pt x="480" y="1008"/>
                  </a:lnTo>
                  <a:close/>
                  <a:moveTo>
                    <a:pt x="463" y="67"/>
                  </a:moveTo>
                  <a:cubicBezTo>
                    <a:pt x="497" y="288"/>
                    <a:pt x="497" y="288"/>
                    <a:pt x="497" y="288"/>
                  </a:cubicBezTo>
                  <a:cubicBezTo>
                    <a:pt x="449" y="288"/>
                    <a:pt x="449" y="288"/>
                    <a:pt x="449" y="288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39" y="48"/>
                    <a:pt x="439" y="48"/>
                    <a:pt x="439" y="48"/>
                  </a:cubicBezTo>
                  <a:cubicBezTo>
                    <a:pt x="451" y="48"/>
                    <a:pt x="461" y="58"/>
                    <a:pt x="463" y="67"/>
                  </a:cubicBezTo>
                  <a:close/>
                  <a:moveTo>
                    <a:pt x="305" y="67"/>
                  </a:moveTo>
                  <a:cubicBezTo>
                    <a:pt x="307" y="55"/>
                    <a:pt x="317" y="48"/>
                    <a:pt x="329" y="48"/>
                  </a:cubicBezTo>
                  <a:cubicBezTo>
                    <a:pt x="334" y="48"/>
                    <a:pt x="334" y="48"/>
                    <a:pt x="334" y="4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271" y="288"/>
                    <a:pt x="271" y="288"/>
                    <a:pt x="271" y="288"/>
                  </a:cubicBezTo>
                  <a:lnTo>
                    <a:pt x="305" y="67"/>
                  </a:lnTo>
                  <a:close/>
                  <a:moveTo>
                    <a:pt x="192" y="1008"/>
                  </a:moveTo>
                  <a:cubicBezTo>
                    <a:pt x="288" y="1008"/>
                    <a:pt x="288" y="1008"/>
                    <a:pt x="288" y="1008"/>
                  </a:cubicBezTo>
                  <a:cubicBezTo>
                    <a:pt x="288" y="1104"/>
                    <a:pt x="288" y="1104"/>
                    <a:pt x="288" y="1104"/>
                  </a:cubicBezTo>
                  <a:cubicBezTo>
                    <a:pt x="192" y="1104"/>
                    <a:pt x="192" y="1104"/>
                    <a:pt x="192" y="1104"/>
                  </a:cubicBezTo>
                  <a:lnTo>
                    <a:pt x="192" y="1008"/>
                  </a:lnTo>
                  <a:close/>
                  <a:moveTo>
                    <a:pt x="192" y="1008"/>
                  </a:moveTo>
                  <a:cubicBezTo>
                    <a:pt x="192" y="1008"/>
                    <a:pt x="192" y="1008"/>
                    <a:pt x="192" y="1008"/>
                  </a:cubicBezTo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3" name="Группа 334"/>
          <p:cNvGrpSpPr>
            <a:grpSpLocks/>
          </p:cNvGrpSpPr>
          <p:nvPr/>
        </p:nvGrpSpPr>
        <p:grpSpPr bwMode="auto">
          <a:xfrm>
            <a:off x="8637997" y="5190150"/>
            <a:ext cx="531813" cy="539750"/>
            <a:chOff x="-2795587" y="3213100"/>
            <a:chExt cx="1833562" cy="1858963"/>
          </a:xfrm>
        </p:grpSpPr>
        <p:sp>
          <p:nvSpPr>
            <p:cNvPr id="174" name="Freeform 236"/>
            <p:cNvSpPr>
              <a:spLocks noEditPoints="1"/>
            </p:cNvSpPr>
            <p:nvPr/>
          </p:nvSpPr>
          <p:spPr bwMode="auto">
            <a:xfrm>
              <a:off x="-1966913" y="3806825"/>
              <a:ext cx="74612" cy="76200"/>
            </a:xfrm>
            <a:custGeom>
              <a:avLst/>
              <a:gdLst>
                <a:gd name="T0" fmla="*/ 0 w 47"/>
                <a:gd name="T1" fmla="*/ 17641888 h 48"/>
                <a:gd name="T2" fmla="*/ 98284641 w 47"/>
                <a:gd name="T3" fmla="*/ 0 h 48"/>
                <a:gd name="T4" fmla="*/ 118445756 w 47"/>
                <a:gd name="T5" fmla="*/ 100806250 h 48"/>
                <a:gd name="T6" fmla="*/ 17640182 w 47"/>
                <a:gd name="T7" fmla="*/ 120967500 h 48"/>
                <a:gd name="T8" fmla="*/ 0 w 47"/>
                <a:gd name="T9" fmla="*/ 17641888 h 48"/>
                <a:gd name="T10" fmla="*/ 0 w 47"/>
                <a:gd name="T11" fmla="*/ 17641888 h 48"/>
                <a:gd name="T12" fmla="*/ 0 w 47"/>
                <a:gd name="T13" fmla="*/ 1764188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48">
                  <a:moveTo>
                    <a:pt x="0" y="7"/>
                  </a:moveTo>
                  <a:lnTo>
                    <a:pt x="39" y="0"/>
                  </a:lnTo>
                  <a:lnTo>
                    <a:pt x="47" y="40"/>
                  </a:lnTo>
                  <a:lnTo>
                    <a:pt x="7" y="48"/>
                  </a:lnTo>
                  <a:lnTo>
                    <a:pt x="0" y="7"/>
                  </a:lnTo>
                  <a:close/>
                  <a:moveTo>
                    <a:pt x="0" y="7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237"/>
            <p:cNvSpPr>
              <a:spLocks noEditPoints="1"/>
            </p:cNvSpPr>
            <p:nvPr/>
          </p:nvSpPr>
          <p:spPr bwMode="auto">
            <a:xfrm>
              <a:off x="-1966913" y="3806825"/>
              <a:ext cx="74612" cy="76200"/>
            </a:xfrm>
            <a:custGeom>
              <a:avLst/>
              <a:gdLst>
                <a:gd name="T0" fmla="*/ 0 w 47"/>
                <a:gd name="T1" fmla="*/ 17641888 h 48"/>
                <a:gd name="T2" fmla="*/ 98284641 w 47"/>
                <a:gd name="T3" fmla="*/ 0 h 48"/>
                <a:gd name="T4" fmla="*/ 118445756 w 47"/>
                <a:gd name="T5" fmla="*/ 100806250 h 48"/>
                <a:gd name="T6" fmla="*/ 17640182 w 47"/>
                <a:gd name="T7" fmla="*/ 120967500 h 48"/>
                <a:gd name="T8" fmla="*/ 0 w 47"/>
                <a:gd name="T9" fmla="*/ 17641888 h 48"/>
                <a:gd name="T10" fmla="*/ 0 w 47"/>
                <a:gd name="T11" fmla="*/ 17641888 h 48"/>
                <a:gd name="T12" fmla="*/ 0 w 47"/>
                <a:gd name="T13" fmla="*/ 1764188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" h="48">
                  <a:moveTo>
                    <a:pt x="0" y="7"/>
                  </a:moveTo>
                  <a:lnTo>
                    <a:pt x="39" y="0"/>
                  </a:lnTo>
                  <a:lnTo>
                    <a:pt x="47" y="40"/>
                  </a:lnTo>
                  <a:lnTo>
                    <a:pt x="7" y="48"/>
                  </a:lnTo>
                  <a:lnTo>
                    <a:pt x="0" y="7"/>
                  </a:lnTo>
                  <a:moveTo>
                    <a:pt x="0" y="7"/>
                  </a:moveTo>
                  <a:lnTo>
                    <a:pt x="0" y="7"/>
                  </a:lnTo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Rectangle 238"/>
            <p:cNvSpPr>
              <a:spLocks noChangeArrowheads="1"/>
            </p:cNvSpPr>
            <p:nvPr/>
          </p:nvSpPr>
          <p:spPr bwMode="auto">
            <a:xfrm>
              <a:off x="-2671763" y="4522788"/>
              <a:ext cx="65087" cy="65087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 Narrow" panose="020B0606020202030204" pitchFamily="34" charset="0"/>
              </a:endParaRPr>
            </a:p>
          </p:txBody>
        </p:sp>
        <p:sp>
          <p:nvSpPr>
            <p:cNvPr id="177" name="Freeform 239"/>
            <p:cNvSpPr>
              <a:spLocks noEditPoints="1"/>
            </p:cNvSpPr>
            <p:nvPr/>
          </p:nvSpPr>
          <p:spPr bwMode="auto">
            <a:xfrm>
              <a:off x="-1349375" y="4684713"/>
              <a:ext cx="387350" cy="387350"/>
            </a:xfrm>
            <a:custGeom>
              <a:avLst/>
              <a:gdLst>
                <a:gd name="T0" fmla="*/ 217072016 w 288"/>
                <a:gd name="T1" fmla="*/ 0 h 288"/>
                <a:gd name="T2" fmla="*/ 173657882 w 288"/>
                <a:gd name="T3" fmla="*/ 43414134 h 288"/>
                <a:gd name="T4" fmla="*/ 173657882 w 288"/>
                <a:gd name="T5" fmla="*/ 130243748 h 288"/>
                <a:gd name="T6" fmla="*/ 43414134 w 288"/>
                <a:gd name="T7" fmla="*/ 130243748 h 288"/>
                <a:gd name="T8" fmla="*/ 0 w 288"/>
                <a:gd name="T9" fmla="*/ 173657882 h 288"/>
                <a:gd name="T10" fmla="*/ 0 w 288"/>
                <a:gd name="T11" fmla="*/ 477558166 h 288"/>
                <a:gd name="T12" fmla="*/ 43414134 w 288"/>
                <a:gd name="T13" fmla="*/ 520972300 h 288"/>
                <a:gd name="T14" fmla="*/ 477558166 w 288"/>
                <a:gd name="T15" fmla="*/ 520972300 h 288"/>
                <a:gd name="T16" fmla="*/ 520972300 w 288"/>
                <a:gd name="T17" fmla="*/ 477558166 h 288"/>
                <a:gd name="T18" fmla="*/ 520972300 w 288"/>
                <a:gd name="T19" fmla="*/ 43414134 h 288"/>
                <a:gd name="T20" fmla="*/ 477558166 w 288"/>
                <a:gd name="T21" fmla="*/ 0 h 288"/>
                <a:gd name="T22" fmla="*/ 217072016 w 288"/>
                <a:gd name="T23" fmla="*/ 0 h 288"/>
                <a:gd name="T24" fmla="*/ 86828268 w 288"/>
                <a:gd name="T25" fmla="*/ 217072016 h 288"/>
                <a:gd name="T26" fmla="*/ 173657882 w 288"/>
                <a:gd name="T27" fmla="*/ 217072016 h 288"/>
                <a:gd name="T28" fmla="*/ 173657882 w 288"/>
                <a:gd name="T29" fmla="*/ 434144032 h 288"/>
                <a:gd name="T30" fmla="*/ 86828268 w 288"/>
                <a:gd name="T31" fmla="*/ 434144032 h 288"/>
                <a:gd name="T32" fmla="*/ 86828268 w 288"/>
                <a:gd name="T33" fmla="*/ 217072016 h 288"/>
                <a:gd name="T34" fmla="*/ 434144032 w 288"/>
                <a:gd name="T35" fmla="*/ 434144032 h 288"/>
                <a:gd name="T36" fmla="*/ 260486150 w 288"/>
                <a:gd name="T37" fmla="*/ 434144032 h 288"/>
                <a:gd name="T38" fmla="*/ 260486150 w 288"/>
                <a:gd name="T39" fmla="*/ 86828268 h 288"/>
                <a:gd name="T40" fmla="*/ 434144032 w 288"/>
                <a:gd name="T41" fmla="*/ 86828268 h 288"/>
                <a:gd name="T42" fmla="*/ 434144032 w 288"/>
                <a:gd name="T43" fmla="*/ 434144032 h 288"/>
                <a:gd name="T44" fmla="*/ 434144032 w 288"/>
                <a:gd name="T45" fmla="*/ 434144032 h 288"/>
                <a:gd name="T46" fmla="*/ 434144032 w 288"/>
                <a:gd name="T47" fmla="*/ 434144032 h 2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88" h="288">
                  <a:moveTo>
                    <a:pt x="120" y="0"/>
                  </a:moveTo>
                  <a:cubicBezTo>
                    <a:pt x="107" y="0"/>
                    <a:pt x="96" y="11"/>
                    <a:pt x="96" y="24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1" y="72"/>
                    <a:pt x="0" y="83"/>
                    <a:pt x="0" y="96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77"/>
                    <a:pt x="11" y="288"/>
                    <a:pt x="24" y="288"/>
                  </a:cubicBezTo>
                  <a:cubicBezTo>
                    <a:pt x="264" y="288"/>
                    <a:pt x="264" y="288"/>
                    <a:pt x="264" y="288"/>
                  </a:cubicBezTo>
                  <a:cubicBezTo>
                    <a:pt x="277" y="288"/>
                    <a:pt x="288" y="277"/>
                    <a:pt x="288" y="264"/>
                  </a:cubicBezTo>
                  <a:cubicBezTo>
                    <a:pt x="288" y="24"/>
                    <a:pt x="288" y="24"/>
                    <a:pt x="288" y="24"/>
                  </a:cubicBezTo>
                  <a:cubicBezTo>
                    <a:pt x="288" y="11"/>
                    <a:pt x="277" y="0"/>
                    <a:pt x="264" y="0"/>
                  </a:cubicBezTo>
                  <a:lnTo>
                    <a:pt x="120" y="0"/>
                  </a:lnTo>
                  <a:close/>
                  <a:moveTo>
                    <a:pt x="48" y="120"/>
                  </a:moveTo>
                  <a:cubicBezTo>
                    <a:pt x="96" y="120"/>
                    <a:pt x="96" y="120"/>
                    <a:pt x="96" y="12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48" y="240"/>
                    <a:pt x="48" y="240"/>
                    <a:pt x="48" y="240"/>
                  </a:cubicBezTo>
                  <a:lnTo>
                    <a:pt x="48" y="120"/>
                  </a:lnTo>
                  <a:close/>
                  <a:moveTo>
                    <a:pt x="240" y="240"/>
                  </a:moveTo>
                  <a:cubicBezTo>
                    <a:pt x="144" y="240"/>
                    <a:pt x="144" y="240"/>
                    <a:pt x="144" y="240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240" y="48"/>
                    <a:pt x="240" y="48"/>
                    <a:pt x="240" y="48"/>
                  </a:cubicBezTo>
                  <a:lnTo>
                    <a:pt x="240" y="240"/>
                  </a:lnTo>
                  <a:close/>
                  <a:moveTo>
                    <a:pt x="240" y="240"/>
                  </a:moveTo>
                  <a:cubicBezTo>
                    <a:pt x="240" y="240"/>
                    <a:pt x="240" y="240"/>
                    <a:pt x="240" y="240"/>
                  </a:cubicBezTo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240"/>
            <p:cNvSpPr>
              <a:spLocks noEditPoints="1"/>
            </p:cNvSpPr>
            <p:nvPr/>
          </p:nvSpPr>
          <p:spPr bwMode="auto">
            <a:xfrm>
              <a:off x="-2795587" y="3213100"/>
              <a:ext cx="1747837" cy="1858962"/>
            </a:xfrm>
            <a:custGeom>
              <a:avLst/>
              <a:gdLst>
                <a:gd name="T0" fmla="*/ 79537339 w 1300"/>
                <a:gd name="T1" fmla="*/ 2147483646 h 1382"/>
                <a:gd name="T2" fmla="*/ 1771500024 w 1300"/>
                <a:gd name="T3" fmla="*/ 2147483646 h 1382"/>
                <a:gd name="T4" fmla="*/ 1527467022 w 1300"/>
                <a:gd name="T5" fmla="*/ 1936014764 h 1382"/>
                <a:gd name="T6" fmla="*/ 1520236355 w 1300"/>
                <a:gd name="T7" fmla="*/ 1849165459 h 1382"/>
                <a:gd name="T8" fmla="*/ 1554581352 w 1300"/>
                <a:gd name="T9" fmla="*/ 1458343583 h 1382"/>
                <a:gd name="T10" fmla="*/ 1511198693 w 1300"/>
                <a:gd name="T11" fmla="*/ 1241220319 h 1382"/>
                <a:gd name="T12" fmla="*/ 1511198693 w 1300"/>
                <a:gd name="T13" fmla="*/ 806975135 h 1382"/>
                <a:gd name="T14" fmla="*/ 1959496027 w 1300"/>
                <a:gd name="T15" fmla="*/ 569948064 h 1382"/>
                <a:gd name="T16" fmla="*/ 2147483646 w 1300"/>
                <a:gd name="T17" fmla="*/ 1718891500 h 1382"/>
                <a:gd name="T18" fmla="*/ 2147483646 w 1300"/>
                <a:gd name="T19" fmla="*/ 810593520 h 1382"/>
                <a:gd name="T20" fmla="*/ 2147483646 w 1300"/>
                <a:gd name="T21" fmla="*/ 32568153 h 1382"/>
                <a:gd name="T22" fmla="*/ 1948650026 w 1300"/>
                <a:gd name="T23" fmla="*/ 72374421 h 1382"/>
                <a:gd name="T24" fmla="*/ 1297895355 w 1300"/>
                <a:gd name="T25" fmla="*/ 383583761 h 1382"/>
                <a:gd name="T26" fmla="*/ 871288678 w 1300"/>
                <a:gd name="T27" fmla="*/ 463196297 h 1382"/>
                <a:gd name="T28" fmla="*/ 253072008 w 1300"/>
                <a:gd name="T29" fmla="*/ 546427218 h 1382"/>
                <a:gd name="T30" fmla="*/ 112073997 w 1300"/>
                <a:gd name="T31" fmla="*/ 647751408 h 1382"/>
                <a:gd name="T32" fmla="*/ 61460671 w 1300"/>
                <a:gd name="T33" fmla="*/ 884777134 h 1382"/>
                <a:gd name="T34" fmla="*/ 166304002 w 1300"/>
                <a:gd name="T35" fmla="*/ 1675466847 h 1382"/>
                <a:gd name="T36" fmla="*/ 927325676 w 1300"/>
                <a:gd name="T37" fmla="*/ 761739945 h 1382"/>
                <a:gd name="T38" fmla="*/ 773676015 w 1300"/>
                <a:gd name="T39" fmla="*/ 850398443 h 1382"/>
                <a:gd name="T40" fmla="*/ 856827343 w 1300"/>
                <a:gd name="T41" fmla="*/ 1241220319 h 1382"/>
                <a:gd name="T42" fmla="*/ 773676015 w 1300"/>
                <a:gd name="T43" fmla="*/ 1545192889 h 1382"/>
                <a:gd name="T44" fmla="*/ 730292011 w 1300"/>
                <a:gd name="T45" fmla="*/ 1849165459 h 1382"/>
                <a:gd name="T46" fmla="*/ 777291348 w 1300"/>
                <a:gd name="T47" fmla="*/ 2147483646 h 1382"/>
                <a:gd name="T48" fmla="*/ 513373339 w 1300"/>
                <a:gd name="T49" fmla="*/ 2066288723 h 1382"/>
                <a:gd name="T50" fmla="*/ 36153336 w 1300"/>
                <a:gd name="T51" fmla="*/ 2109713376 h 1382"/>
                <a:gd name="T52" fmla="*/ 122919998 w 1300"/>
                <a:gd name="T53" fmla="*/ 2147483646 h 1382"/>
                <a:gd name="T54" fmla="*/ 1249089023 w 1300"/>
                <a:gd name="T55" fmla="*/ 1936014764 h 1382"/>
                <a:gd name="T56" fmla="*/ 1079169688 w 1300"/>
                <a:gd name="T57" fmla="*/ 1936014764 h 1382"/>
                <a:gd name="T58" fmla="*/ 1164129355 w 1300"/>
                <a:gd name="T59" fmla="*/ 1796694844 h 1382"/>
                <a:gd name="T60" fmla="*/ 1453353355 w 1300"/>
                <a:gd name="T61" fmla="*/ 2104285799 h 1382"/>
                <a:gd name="T62" fmla="*/ 1453353355 w 1300"/>
                <a:gd name="T63" fmla="*/ 2104285799 h 1382"/>
                <a:gd name="T64" fmla="*/ 1214742682 w 1300"/>
                <a:gd name="T65" fmla="*/ 1713463923 h 1382"/>
                <a:gd name="T66" fmla="*/ 1433469693 w 1300"/>
                <a:gd name="T67" fmla="*/ 1849165459 h 1382"/>
                <a:gd name="T68" fmla="*/ 1214742682 w 1300"/>
                <a:gd name="T69" fmla="*/ 1545192889 h 1382"/>
                <a:gd name="T70" fmla="*/ 1397316357 w 1300"/>
                <a:gd name="T71" fmla="*/ 1411300545 h 1382"/>
                <a:gd name="T72" fmla="*/ 860442677 w 1300"/>
                <a:gd name="T73" fmla="*/ 1067521707 h 1382"/>
                <a:gd name="T74" fmla="*/ 860442677 w 1300"/>
                <a:gd name="T75" fmla="*/ 1154371013 h 1382"/>
                <a:gd name="T76" fmla="*/ 1337664024 w 1300"/>
                <a:gd name="T77" fmla="*/ 980672401 h 1382"/>
                <a:gd name="T78" fmla="*/ 1467814690 w 1300"/>
                <a:gd name="T79" fmla="*/ 980672401 h 1382"/>
                <a:gd name="T80" fmla="*/ 2147483646 w 1300"/>
                <a:gd name="T81" fmla="*/ 389012683 h 1382"/>
                <a:gd name="T82" fmla="*/ 2026379027 w 1300"/>
                <a:gd name="T83" fmla="*/ 508430142 h 1382"/>
                <a:gd name="T84" fmla="*/ 1919727358 w 1300"/>
                <a:gd name="T85" fmla="*/ 401678375 h 1382"/>
                <a:gd name="T86" fmla="*/ 1321394351 w 1300"/>
                <a:gd name="T87" fmla="*/ 512048527 h 1382"/>
                <a:gd name="T88" fmla="*/ 1292471682 w 1300"/>
                <a:gd name="T89" fmla="*/ 826877597 h 1382"/>
                <a:gd name="T90" fmla="*/ 1090014344 w 1300"/>
                <a:gd name="T91" fmla="*/ 957151555 h 1382"/>
                <a:gd name="T92" fmla="*/ 1220166354 w 1300"/>
                <a:gd name="T93" fmla="*/ 441483298 h 1382"/>
                <a:gd name="T94" fmla="*/ 92190335 w 1300"/>
                <a:gd name="T95" fmla="*/ 785262136 h 1382"/>
                <a:gd name="T96" fmla="*/ 894789018 w 1300"/>
                <a:gd name="T97" fmla="*/ 591661063 h 1382"/>
                <a:gd name="T98" fmla="*/ 950826017 w 1300"/>
                <a:gd name="T99" fmla="*/ 893823096 h 1382"/>
                <a:gd name="T100" fmla="*/ 860442677 w 1300"/>
                <a:gd name="T101" fmla="*/ 893823096 h 1382"/>
                <a:gd name="T102" fmla="*/ 1386470356 w 1300"/>
                <a:gd name="T103" fmla="*/ 1264742510 h 1382"/>
                <a:gd name="T104" fmla="*/ 941787011 w 1300"/>
                <a:gd name="T105" fmla="*/ 1264742510 h 1382"/>
                <a:gd name="T106" fmla="*/ 930941010 w 1300"/>
                <a:gd name="T107" fmla="*/ 1411300545 h 1382"/>
                <a:gd name="T108" fmla="*/ 930941010 w 1300"/>
                <a:gd name="T109" fmla="*/ 1411300545 h 1382"/>
                <a:gd name="T110" fmla="*/ 1113514685 w 1300"/>
                <a:gd name="T111" fmla="*/ 1713463923 h 1382"/>
                <a:gd name="T112" fmla="*/ 920095009 w 1300"/>
                <a:gd name="T113" fmla="*/ 1545192889 h 1382"/>
                <a:gd name="T114" fmla="*/ 887558351 w 1300"/>
                <a:gd name="T115" fmla="*/ 1936014764 h 1382"/>
                <a:gd name="T116" fmla="*/ 383222674 w 1300"/>
                <a:gd name="T117" fmla="*/ 2147483646 h 1382"/>
                <a:gd name="T118" fmla="*/ 469989336 w 1300"/>
                <a:gd name="T119" fmla="*/ 2147483646 h 1382"/>
                <a:gd name="T120" fmla="*/ 296454667 w 1300"/>
                <a:gd name="T121" fmla="*/ 2147483646 h 1382"/>
                <a:gd name="T122" fmla="*/ 209688005 w 1300"/>
                <a:gd name="T123" fmla="*/ 2022864070 h 13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00" h="1382">
                  <a:moveTo>
                    <a:pt x="20" y="1166"/>
                  </a:moveTo>
                  <a:cubicBezTo>
                    <a:pt x="20" y="1358"/>
                    <a:pt x="20" y="1358"/>
                    <a:pt x="20" y="1358"/>
                  </a:cubicBezTo>
                  <a:cubicBezTo>
                    <a:pt x="20" y="1371"/>
                    <a:pt x="31" y="1382"/>
                    <a:pt x="44" y="1382"/>
                  </a:cubicBezTo>
                  <a:cubicBezTo>
                    <a:pt x="956" y="1382"/>
                    <a:pt x="956" y="1382"/>
                    <a:pt x="956" y="1382"/>
                  </a:cubicBezTo>
                  <a:cubicBezTo>
                    <a:pt x="969" y="1382"/>
                    <a:pt x="980" y="1371"/>
                    <a:pt x="980" y="1358"/>
                  </a:cubicBezTo>
                  <a:cubicBezTo>
                    <a:pt x="980" y="1262"/>
                    <a:pt x="980" y="1262"/>
                    <a:pt x="980" y="1262"/>
                  </a:cubicBezTo>
                  <a:cubicBezTo>
                    <a:pt x="980" y="1249"/>
                    <a:pt x="969" y="1238"/>
                    <a:pt x="956" y="1238"/>
                  </a:cubicBezTo>
                  <a:cubicBezTo>
                    <a:pt x="858" y="1238"/>
                    <a:pt x="858" y="1238"/>
                    <a:pt x="858" y="1238"/>
                  </a:cubicBezTo>
                  <a:cubicBezTo>
                    <a:pt x="845" y="1070"/>
                    <a:pt x="845" y="1070"/>
                    <a:pt x="845" y="1070"/>
                  </a:cubicBezTo>
                  <a:cubicBezTo>
                    <a:pt x="884" y="1070"/>
                    <a:pt x="884" y="1070"/>
                    <a:pt x="884" y="1070"/>
                  </a:cubicBezTo>
                  <a:cubicBezTo>
                    <a:pt x="884" y="1022"/>
                    <a:pt x="884" y="1022"/>
                    <a:pt x="884" y="1022"/>
                  </a:cubicBezTo>
                  <a:cubicBezTo>
                    <a:pt x="841" y="1022"/>
                    <a:pt x="841" y="1022"/>
                    <a:pt x="841" y="1022"/>
                  </a:cubicBezTo>
                  <a:cubicBezTo>
                    <a:pt x="827" y="854"/>
                    <a:pt x="827" y="854"/>
                    <a:pt x="827" y="854"/>
                  </a:cubicBezTo>
                  <a:cubicBezTo>
                    <a:pt x="860" y="854"/>
                    <a:pt x="860" y="854"/>
                    <a:pt x="860" y="854"/>
                  </a:cubicBezTo>
                  <a:cubicBezTo>
                    <a:pt x="860" y="806"/>
                    <a:pt x="860" y="806"/>
                    <a:pt x="860" y="806"/>
                  </a:cubicBezTo>
                  <a:cubicBezTo>
                    <a:pt x="824" y="806"/>
                    <a:pt x="824" y="806"/>
                    <a:pt x="824" y="806"/>
                  </a:cubicBezTo>
                  <a:cubicBezTo>
                    <a:pt x="814" y="686"/>
                    <a:pt x="814" y="686"/>
                    <a:pt x="814" y="686"/>
                  </a:cubicBezTo>
                  <a:cubicBezTo>
                    <a:pt x="836" y="686"/>
                    <a:pt x="836" y="686"/>
                    <a:pt x="836" y="686"/>
                  </a:cubicBezTo>
                  <a:cubicBezTo>
                    <a:pt x="849" y="686"/>
                    <a:pt x="860" y="675"/>
                    <a:pt x="860" y="662"/>
                  </a:cubicBezTo>
                  <a:cubicBezTo>
                    <a:pt x="860" y="470"/>
                    <a:pt x="860" y="470"/>
                    <a:pt x="860" y="470"/>
                  </a:cubicBezTo>
                  <a:cubicBezTo>
                    <a:pt x="860" y="457"/>
                    <a:pt x="849" y="446"/>
                    <a:pt x="836" y="446"/>
                  </a:cubicBezTo>
                  <a:cubicBezTo>
                    <a:pt x="762" y="446"/>
                    <a:pt x="762" y="446"/>
                    <a:pt x="762" y="446"/>
                  </a:cubicBezTo>
                  <a:cubicBezTo>
                    <a:pt x="749" y="377"/>
                    <a:pt x="749" y="377"/>
                    <a:pt x="749" y="377"/>
                  </a:cubicBezTo>
                  <a:cubicBezTo>
                    <a:pt x="1084" y="315"/>
                    <a:pt x="1084" y="315"/>
                    <a:pt x="1084" y="315"/>
                  </a:cubicBezTo>
                  <a:cubicBezTo>
                    <a:pt x="1119" y="391"/>
                    <a:pt x="1119" y="391"/>
                    <a:pt x="1119" y="391"/>
                  </a:cubicBezTo>
                  <a:cubicBezTo>
                    <a:pt x="1142" y="440"/>
                    <a:pt x="1190" y="473"/>
                    <a:pt x="1244" y="476"/>
                  </a:cubicBezTo>
                  <a:cubicBezTo>
                    <a:pt x="1244" y="950"/>
                    <a:pt x="1244" y="950"/>
                    <a:pt x="1244" y="950"/>
                  </a:cubicBezTo>
                  <a:cubicBezTo>
                    <a:pt x="1292" y="950"/>
                    <a:pt x="1292" y="950"/>
                    <a:pt x="1292" y="950"/>
                  </a:cubicBezTo>
                  <a:cubicBezTo>
                    <a:pt x="1292" y="467"/>
                    <a:pt x="1292" y="467"/>
                    <a:pt x="1292" y="467"/>
                  </a:cubicBezTo>
                  <a:cubicBezTo>
                    <a:pt x="1297" y="462"/>
                    <a:pt x="1300" y="455"/>
                    <a:pt x="1299" y="448"/>
                  </a:cubicBezTo>
                  <a:cubicBezTo>
                    <a:pt x="1279" y="208"/>
                    <a:pt x="1279" y="208"/>
                    <a:pt x="1279" y="208"/>
                  </a:cubicBezTo>
                  <a:cubicBezTo>
                    <a:pt x="1279" y="206"/>
                    <a:pt x="1278" y="204"/>
                    <a:pt x="1278" y="203"/>
                  </a:cubicBezTo>
                  <a:cubicBezTo>
                    <a:pt x="1219" y="18"/>
                    <a:pt x="1219" y="18"/>
                    <a:pt x="1219" y="18"/>
                  </a:cubicBezTo>
                  <a:cubicBezTo>
                    <a:pt x="1215" y="7"/>
                    <a:pt x="1204" y="0"/>
                    <a:pt x="1192" y="2"/>
                  </a:cubicBezTo>
                  <a:cubicBezTo>
                    <a:pt x="1097" y="20"/>
                    <a:pt x="1097" y="20"/>
                    <a:pt x="1097" y="20"/>
                  </a:cubicBezTo>
                  <a:cubicBezTo>
                    <a:pt x="1087" y="21"/>
                    <a:pt x="1079" y="30"/>
                    <a:pt x="1078" y="40"/>
                  </a:cubicBezTo>
                  <a:cubicBezTo>
                    <a:pt x="1059" y="173"/>
                    <a:pt x="1059" y="173"/>
                    <a:pt x="1059" y="173"/>
                  </a:cubicBezTo>
                  <a:cubicBezTo>
                    <a:pt x="723" y="236"/>
                    <a:pt x="723" y="236"/>
                    <a:pt x="723" y="236"/>
                  </a:cubicBezTo>
                  <a:cubicBezTo>
                    <a:pt x="718" y="212"/>
                    <a:pt x="718" y="212"/>
                    <a:pt x="718" y="212"/>
                  </a:cubicBezTo>
                  <a:cubicBezTo>
                    <a:pt x="716" y="199"/>
                    <a:pt x="703" y="190"/>
                    <a:pt x="690" y="193"/>
                  </a:cubicBezTo>
                  <a:cubicBezTo>
                    <a:pt x="501" y="228"/>
                    <a:pt x="501" y="228"/>
                    <a:pt x="501" y="228"/>
                  </a:cubicBezTo>
                  <a:cubicBezTo>
                    <a:pt x="488" y="230"/>
                    <a:pt x="480" y="243"/>
                    <a:pt x="482" y="256"/>
                  </a:cubicBezTo>
                  <a:cubicBezTo>
                    <a:pt x="487" y="280"/>
                    <a:pt x="487" y="280"/>
                    <a:pt x="487" y="280"/>
                  </a:cubicBezTo>
                  <a:cubicBezTo>
                    <a:pt x="140" y="344"/>
                    <a:pt x="140" y="344"/>
                    <a:pt x="140" y="344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92" y="302"/>
                    <a:pt x="92" y="302"/>
                    <a:pt x="92" y="302"/>
                  </a:cubicBezTo>
                  <a:cubicBezTo>
                    <a:pt x="92" y="353"/>
                    <a:pt x="92" y="353"/>
                    <a:pt x="92" y="353"/>
                  </a:cubicBezTo>
                  <a:cubicBezTo>
                    <a:pt x="62" y="358"/>
                    <a:pt x="62" y="358"/>
                    <a:pt x="62" y="358"/>
                  </a:cubicBezTo>
                  <a:cubicBezTo>
                    <a:pt x="43" y="362"/>
                    <a:pt x="26" y="373"/>
                    <a:pt x="15" y="388"/>
                  </a:cubicBezTo>
                  <a:cubicBezTo>
                    <a:pt x="5" y="404"/>
                    <a:pt x="0" y="424"/>
                    <a:pt x="4" y="442"/>
                  </a:cubicBezTo>
                  <a:cubicBezTo>
                    <a:pt x="7" y="461"/>
                    <a:pt x="18" y="478"/>
                    <a:pt x="34" y="489"/>
                  </a:cubicBezTo>
                  <a:cubicBezTo>
                    <a:pt x="50" y="500"/>
                    <a:pt x="69" y="504"/>
                    <a:pt x="88" y="500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926"/>
                    <a:pt x="92" y="926"/>
                    <a:pt x="92" y="926"/>
                  </a:cubicBezTo>
                  <a:cubicBezTo>
                    <a:pt x="140" y="926"/>
                    <a:pt x="140" y="926"/>
                    <a:pt x="140" y="926"/>
                  </a:cubicBezTo>
                  <a:cubicBezTo>
                    <a:pt x="140" y="490"/>
                    <a:pt x="140" y="490"/>
                    <a:pt x="140" y="490"/>
                  </a:cubicBezTo>
                  <a:cubicBezTo>
                    <a:pt x="513" y="421"/>
                    <a:pt x="513" y="421"/>
                    <a:pt x="513" y="421"/>
                  </a:cubicBezTo>
                  <a:cubicBezTo>
                    <a:pt x="517" y="446"/>
                    <a:pt x="517" y="446"/>
                    <a:pt x="517" y="446"/>
                  </a:cubicBezTo>
                  <a:cubicBezTo>
                    <a:pt x="452" y="446"/>
                    <a:pt x="452" y="446"/>
                    <a:pt x="452" y="446"/>
                  </a:cubicBezTo>
                  <a:cubicBezTo>
                    <a:pt x="439" y="446"/>
                    <a:pt x="428" y="457"/>
                    <a:pt x="428" y="470"/>
                  </a:cubicBezTo>
                  <a:cubicBezTo>
                    <a:pt x="428" y="662"/>
                    <a:pt x="428" y="662"/>
                    <a:pt x="428" y="662"/>
                  </a:cubicBezTo>
                  <a:cubicBezTo>
                    <a:pt x="428" y="675"/>
                    <a:pt x="439" y="686"/>
                    <a:pt x="452" y="686"/>
                  </a:cubicBezTo>
                  <a:cubicBezTo>
                    <a:pt x="474" y="686"/>
                    <a:pt x="474" y="686"/>
                    <a:pt x="474" y="686"/>
                  </a:cubicBezTo>
                  <a:cubicBezTo>
                    <a:pt x="464" y="806"/>
                    <a:pt x="464" y="806"/>
                    <a:pt x="464" y="806"/>
                  </a:cubicBezTo>
                  <a:cubicBezTo>
                    <a:pt x="428" y="806"/>
                    <a:pt x="428" y="806"/>
                    <a:pt x="428" y="806"/>
                  </a:cubicBezTo>
                  <a:cubicBezTo>
                    <a:pt x="428" y="854"/>
                    <a:pt x="428" y="854"/>
                    <a:pt x="428" y="854"/>
                  </a:cubicBezTo>
                  <a:cubicBezTo>
                    <a:pt x="461" y="854"/>
                    <a:pt x="461" y="854"/>
                    <a:pt x="461" y="854"/>
                  </a:cubicBezTo>
                  <a:cubicBezTo>
                    <a:pt x="447" y="1022"/>
                    <a:pt x="447" y="1022"/>
                    <a:pt x="447" y="1022"/>
                  </a:cubicBezTo>
                  <a:cubicBezTo>
                    <a:pt x="404" y="1022"/>
                    <a:pt x="404" y="1022"/>
                    <a:pt x="404" y="1022"/>
                  </a:cubicBezTo>
                  <a:cubicBezTo>
                    <a:pt x="404" y="1070"/>
                    <a:pt x="404" y="1070"/>
                    <a:pt x="404" y="1070"/>
                  </a:cubicBezTo>
                  <a:cubicBezTo>
                    <a:pt x="443" y="1070"/>
                    <a:pt x="443" y="1070"/>
                    <a:pt x="443" y="1070"/>
                  </a:cubicBezTo>
                  <a:cubicBezTo>
                    <a:pt x="430" y="1238"/>
                    <a:pt x="430" y="1238"/>
                    <a:pt x="430" y="1238"/>
                  </a:cubicBezTo>
                  <a:cubicBezTo>
                    <a:pt x="308" y="1238"/>
                    <a:pt x="308" y="1238"/>
                    <a:pt x="308" y="1238"/>
                  </a:cubicBezTo>
                  <a:cubicBezTo>
                    <a:pt x="308" y="1166"/>
                    <a:pt x="308" y="1166"/>
                    <a:pt x="308" y="1166"/>
                  </a:cubicBezTo>
                  <a:cubicBezTo>
                    <a:pt x="308" y="1153"/>
                    <a:pt x="297" y="1142"/>
                    <a:pt x="284" y="1142"/>
                  </a:cubicBezTo>
                  <a:cubicBezTo>
                    <a:pt x="209" y="1142"/>
                    <a:pt x="209" y="1142"/>
                    <a:pt x="209" y="1142"/>
                  </a:cubicBezTo>
                  <a:cubicBezTo>
                    <a:pt x="197" y="1095"/>
                    <a:pt x="152" y="1065"/>
                    <a:pt x="104" y="1071"/>
                  </a:cubicBezTo>
                  <a:cubicBezTo>
                    <a:pt x="56" y="1077"/>
                    <a:pt x="20" y="1118"/>
                    <a:pt x="20" y="1166"/>
                  </a:cubicBezTo>
                  <a:close/>
                  <a:moveTo>
                    <a:pt x="932" y="1334"/>
                  </a:moveTo>
                  <a:cubicBezTo>
                    <a:pt x="68" y="1334"/>
                    <a:pt x="68" y="1334"/>
                    <a:pt x="68" y="1334"/>
                  </a:cubicBezTo>
                  <a:cubicBezTo>
                    <a:pt x="68" y="1286"/>
                    <a:pt x="68" y="1286"/>
                    <a:pt x="68" y="1286"/>
                  </a:cubicBezTo>
                  <a:cubicBezTo>
                    <a:pt x="932" y="1286"/>
                    <a:pt x="932" y="1286"/>
                    <a:pt x="932" y="1286"/>
                  </a:cubicBezTo>
                  <a:lnTo>
                    <a:pt x="932" y="1334"/>
                  </a:lnTo>
                  <a:close/>
                  <a:moveTo>
                    <a:pt x="691" y="1070"/>
                  </a:moveTo>
                  <a:cubicBezTo>
                    <a:pt x="793" y="1238"/>
                    <a:pt x="793" y="1238"/>
                    <a:pt x="793" y="1238"/>
                  </a:cubicBezTo>
                  <a:cubicBezTo>
                    <a:pt x="495" y="1238"/>
                    <a:pt x="495" y="1238"/>
                    <a:pt x="495" y="1238"/>
                  </a:cubicBezTo>
                  <a:cubicBezTo>
                    <a:pt x="597" y="1070"/>
                    <a:pt x="597" y="1070"/>
                    <a:pt x="597" y="1070"/>
                  </a:cubicBezTo>
                  <a:lnTo>
                    <a:pt x="691" y="1070"/>
                  </a:lnTo>
                  <a:close/>
                  <a:moveTo>
                    <a:pt x="626" y="1022"/>
                  </a:moveTo>
                  <a:cubicBezTo>
                    <a:pt x="644" y="993"/>
                    <a:pt x="644" y="993"/>
                    <a:pt x="644" y="993"/>
                  </a:cubicBezTo>
                  <a:cubicBezTo>
                    <a:pt x="662" y="1022"/>
                    <a:pt x="662" y="1022"/>
                    <a:pt x="662" y="1022"/>
                  </a:cubicBezTo>
                  <a:lnTo>
                    <a:pt x="626" y="1022"/>
                  </a:lnTo>
                  <a:close/>
                  <a:moveTo>
                    <a:pt x="804" y="1163"/>
                  </a:moveTo>
                  <a:cubicBezTo>
                    <a:pt x="747" y="1070"/>
                    <a:pt x="747" y="1070"/>
                    <a:pt x="747" y="1070"/>
                  </a:cubicBezTo>
                  <a:cubicBezTo>
                    <a:pt x="797" y="1070"/>
                    <a:pt x="797" y="1070"/>
                    <a:pt x="797" y="1070"/>
                  </a:cubicBezTo>
                  <a:lnTo>
                    <a:pt x="804" y="1163"/>
                  </a:lnTo>
                  <a:close/>
                  <a:moveTo>
                    <a:pt x="793" y="1022"/>
                  </a:moveTo>
                  <a:cubicBezTo>
                    <a:pt x="718" y="1022"/>
                    <a:pt x="718" y="1022"/>
                    <a:pt x="718" y="1022"/>
                  </a:cubicBezTo>
                  <a:cubicBezTo>
                    <a:pt x="672" y="947"/>
                    <a:pt x="672" y="947"/>
                    <a:pt x="672" y="947"/>
                  </a:cubicBezTo>
                  <a:cubicBezTo>
                    <a:pt x="728" y="854"/>
                    <a:pt x="728" y="854"/>
                    <a:pt x="728" y="854"/>
                  </a:cubicBezTo>
                  <a:cubicBezTo>
                    <a:pt x="779" y="854"/>
                    <a:pt x="779" y="854"/>
                    <a:pt x="779" y="854"/>
                  </a:cubicBezTo>
                  <a:lnTo>
                    <a:pt x="793" y="1022"/>
                  </a:lnTo>
                  <a:close/>
                  <a:moveTo>
                    <a:pt x="644" y="900"/>
                  </a:moveTo>
                  <a:cubicBezTo>
                    <a:pt x="616" y="854"/>
                    <a:pt x="616" y="854"/>
                    <a:pt x="616" y="854"/>
                  </a:cubicBezTo>
                  <a:cubicBezTo>
                    <a:pt x="672" y="854"/>
                    <a:pt x="672" y="854"/>
                    <a:pt x="672" y="854"/>
                  </a:cubicBezTo>
                  <a:lnTo>
                    <a:pt x="644" y="900"/>
                  </a:lnTo>
                  <a:close/>
                  <a:moveTo>
                    <a:pt x="758" y="806"/>
                  </a:moveTo>
                  <a:cubicBezTo>
                    <a:pt x="773" y="780"/>
                    <a:pt x="773" y="780"/>
                    <a:pt x="773" y="780"/>
                  </a:cubicBezTo>
                  <a:cubicBezTo>
                    <a:pt x="775" y="806"/>
                    <a:pt x="775" y="806"/>
                    <a:pt x="775" y="806"/>
                  </a:cubicBezTo>
                  <a:lnTo>
                    <a:pt x="758" y="806"/>
                  </a:lnTo>
                  <a:close/>
                  <a:moveTo>
                    <a:pt x="476" y="590"/>
                  </a:moveTo>
                  <a:cubicBezTo>
                    <a:pt x="812" y="590"/>
                    <a:pt x="812" y="590"/>
                    <a:pt x="812" y="590"/>
                  </a:cubicBezTo>
                  <a:cubicBezTo>
                    <a:pt x="812" y="638"/>
                    <a:pt x="812" y="638"/>
                    <a:pt x="812" y="638"/>
                  </a:cubicBezTo>
                  <a:cubicBezTo>
                    <a:pt x="476" y="638"/>
                    <a:pt x="476" y="638"/>
                    <a:pt x="476" y="638"/>
                  </a:cubicBezTo>
                  <a:lnTo>
                    <a:pt x="476" y="590"/>
                  </a:lnTo>
                  <a:close/>
                  <a:moveTo>
                    <a:pt x="812" y="542"/>
                  </a:moveTo>
                  <a:cubicBezTo>
                    <a:pt x="740" y="542"/>
                    <a:pt x="740" y="542"/>
                    <a:pt x="740" y="542"/>
                  </a:cubicBezTo>
                  <a:cubicBezTo>
                    <a:pt x="751" y="528"/>
                    <a:pt x="758" y="511"/>
                    <a:pt x="762" y="494"/>
                  </a:cubicBezTo>
                  <a:cubicBezTo>
                    <a:pt x="812" y="494"/>
                    <a:pt x="812" y="494"/>
                    <a:pt x="812" y="494"/>
                  </a:cubicBezTo>
                  <a:lnTo>
                    <a:pt x="812" y="542"/>
                  </a:lnTo>
                  <a:close/>
                  <a:moveTo>
                    <a:pt x="1123" y="64"/>
                  </a:moveTo>
                  <a:cubicBezTo>
                    <a:pt x="1180" y="53"/>
                    <a:pt x="1180" y="53"/>
                    <a:pt x="1180" y="53"/>
                  </a:cubicBezTo>
                  <a:cubicBezTo>
                    <a:pt x="1231" y="215"/>
                    <a:pt x="1231" y="215"/>
                    <a:pt x="1231" y="215"/>
                  </a:cubicBezTo>
                  <a:cubicBezTo>
                    <a:pt x="1249" y="428"/>
                    <a:pt x="1249" y="428"/>
                    <a:pt x="1249" y="428"/>
                  </a:cubicBezTo>
                  <a:cubicBezTo>
                    <a:pt x="1212" y="427"/>
                    <a:pt x="1178" y="405"/>
                    <a:pt x="1163" y="371"/>
                  </a:cubicBezTo>
                  <a:cubicBezTo>
                    <a:pt x="1121" y="281"/>
                    <a:pt x="1121" y="281"/>
                    <a:pt x="1121" y="281"/>
                  </a:cubicBezTo>
                  <a:cubicBezTo>
                    <a:pt x="1105" y="193"/>
                    <a:pt x="1105" y="193"/>
                    <a:pt x="1105" y="193"/>
                  </a:cubicBezTo>
                  <a:lnTo>
                    <a:pt x="1123" y="64"/>
                  </a:lnTo>
                  <a:close/>
                  <a:moveTo>
                    <a:pt x="1062" y="222"/>
                  </a:moveTo>
                  <a:cubicBezTo>
                    <a:pt x="1070" y="269"/>
                    <a:pt x="1070" y="269"/>
                    <a:pt x="1070" y="269"/>
                  </a:cubicBezTo>
                  <a:cubicBezTo>
                    <a:pt x="740" y="330"/>
                    <a:pt x="740" y="330"/>
                    <a:pt x="740" y="330"/>
                  </a:cubicBezTo>
                  <a:cubicBezTo>
                    <a:pt x="731" y="283"/>
                    <a:pt x="731" y="283"/>
                    <a:pt x="731" y="283"/>
                  </a:cubicBezTo>
                  <a:lnTo>
                    <a:pt x="1062" y="222"/>
                  </a:lnTo>
                  <a:close/>
                  <a:moveTo>
                    <a:pt x="675" y="244"/>
                  </a:moveTo>
                  <a:cubicBezTo>
                    <a:pt x="715" y="457"/>
                    <a:pt x="715" y="457"/>
                    <a:pt x="715" y="457"/>
                  </a:cubicBezTo>
                  <a:cubicBezTo>
                    <a:pt x="718" y="476"/>
                    <a:pt x="714" y="495"/>
                    <a:pt x="703" y="511"/>
                  </a:cubicBezTo>
                  <a:cubicBezTo>
                    <a:pt x="693" y="527"/>
                    <a:pt x="676" y="537"/>
                    <a:pt x="657" y="541"/>
                  </a:cubicBezTo>
                  <a:cubicBezTo>
                    <a:pt x="638" y="544"/>
                    <a:pt x="619" y="540"/>
                    <a:pt x="603" y="529"/>
                  </a:cubicBezTo>
                  <a:cubicBezTo>
                    <a:pt x="588" y="519"/>
                    <a:pt x="577" y="502"/>
                    <a:pt x="573" y="483"/>
                  </a:cubicBezTo>
                  <a:cubicBezTo>
                    <a:pt x="534" y="271"/>
                    <a:pt x="534" y="271"/>
                    <a:pt x="534" y="271"/>
                  </a:cubicBezTo>
                  <a:lnTo>
                    <a:pt x="675" y="244"/>
                  </a:lnTo>
                  <a:close/>
                  <a:moveTo>
                    <a:pt x="79" y="453"/>
                  </a:moveTo>
                  <a:cubicBezTo>
                    <a:pt x="73" y="454"/>
                    <a:pt x="67" y="453"/>
                    <a:pt x="61" y="449"/>
                  </a:cubicBezTo>
                  <a:cubicBezTo>
                    <a:pt x="56" y="445"/>
                    <a:pt x="53" y="440"/>
                    <a:pt x="51" y="434"/>
                  </a:cubicBezTo>
                  <a:cubicBezTo>
                    <a:pt x="50" y="427"/>
                    <a:pt x="52" y="421"/>
                    <a:pt x="55" y="416"/>
                  </a:cubicBezTo>
                  <a:cubicBezTo>
                    <a:pt x="59" y="410"/>
                    <a:pt x="64" y="407"/>
                    <a:pt x="71" y="406"/>
                  </a:cubicBezTo>
                  <a:cubicBezTo>
                    <a:pt x="495" y="327"/>
                    <a:pt x="495" y="327"/>
                    <a:pt x="495" y="327"/>
                  </a:cubicBezTo>
                  <a:cubicBezTo>
                    <a:pt x="504" y="374"/>
                    <a:pt x="504" y="374"/>
                    <a:pt x="504" y="374"/>
                  </a:cubicBezTo>
                  <a:lnTo>
                    <a:pt x="79" y="453"/>
                  </a:lnTo>
                  <a:close/>
                  <a:moveTo>
                    <a:pt x="526" y="494"/>
                  </a:moveTo>
                  <a:cubicBezTo>
                    <a:pt x="530" y="511"/>
                    <a:pt x="537" y="528"/>
                    <a:pt x="548" y="542"/>
                  </a:cubicBezTo>
                  <a:cubicBezTo>
                    <a:pt x="476" y="542"/>
                    <a:pt x="476" y="542"/>
                    <a:pt x="476" y="542"/>
                  </a:cubicBezTo>
                  <a:cubicBezTo>
                    <a:pt x="476" y="494"/>
                    <a:pt x="476" y="494"/>
                    <a:pt x="476" y="494"/>
                  </a:cubicBezTo>
                  <a:lnTo>
                    <a:pt x="526" y="494"/>
                  </a:lnTo>
                  <a:close/>
                  <a:moveTo>
                    <a:pt x="766" y="686"/>
                  </a:moveTo>
                  <a:cubicBezTo>
                    <a:pt x="767" y="699"/>
                    <a:pt x="767" y="699"/>
                    <a:pt x="767" y="699"/>
                  </a:cubicBezTo>
                  <a:cubicBezTo>
                    <a:pt x="701" y="806"/>
                    <a:pt x="701" y="806"/>
                    <a:pt x="701" y="806"/>
                  </a:cubicBezTo>
                  <a:cubicBezTo>
                    <a:pt x="587" y="806"/>
                    <a:pt x="587" y="806"/>
                    <a:pt x="587" y="806"/>
                  </a:cubicBezTo>
                  <a:cubicBezTo>
                    <a:pt x="521" y="699"/>
                    <a:pt x="521" y="699"/>
                    <a:pt x="521" y="699"/>
                  </a:cubicBezTo>
                  <a:cubicBezTo>
                    <a:pt x="522" y="686"/>
                    <a:pt x="522" y="686"/>
                    <a:pt x="522" y="686"/>
                  </a:cubicBezTo>
                  <a:lnTo>
                    <a:pt x="766" y="686"/>
                  </a:lnTo>
                  <a:close/>
                  <a:moveTo>
                    <a:pt x="515" y="780"/>
                  </a:moveTo>
                  <a:cubicBezTo>
                    <a:pt x="530" y="806"/>
                    <a:pt x="530" y="806"/>
                    <a:pt x="530" y="806"/>
                  </a:cubicBezTo>
                  <a:cubicBezTo>
                    <a:pt x="513" y="806"/>
                    <a:pt x="513" y="806"/>
                    <a:pt x="513" y="806"/>
                  </a:cubicBezTo>
                  <a:lnTo>
                    <a:pt x="515" y="780"/>
                  </a:lnTo>
                  <a:close/>
                  <a:moveTo>
                    <a:pt x="509" y="854"/>
                  </a:moveTo>
                  <a:cubicBezTo>
                    <a:pt x="560" y="854"/>
                    <a:pt x="560" y="854"/>
                    <a:pt x="560" y="854"/>
                  </a:cubicBezTo>
                  <a:cubicBezTo>
                    <a:pt x="616" y="947"/>
                    <a:pt x="616" y="947"/>
                    <a:pt x="616" y="947"/>
                  </a:cubicBezTo>
                  <a:cubicBezTo>
                    <a:pt x="570" y="1022"/>
                    <a:pt x="570" y="1022"/>
                    <a:pt x="570" y="1022"/>
                  </a:cubicBezTo>
                  <a:cubicBezTo>
                    <a:pt x="495" y="1022"/>
                    <a:pt x="495" y="1022"/>
                    <a:pt x="495" y="1022"/>
                  </a:cubicBezTo>
                  <a:lnTo>
                    <a:pt x="509" y="854"/>
                  </a:lnTo>
                  <a:close/>
                  <a:moveTo>
                    <a:pt x="541" y="1070"/>
                  </a:moveTo>
                  <a:cubicBezTo>
                    <a:pt x="484" y="1163"/>
                    <a:pt x="484" y="1163"/>
                    <a:pt x="484" y="1163"/>
                  </a:cubicBezTo>
                  <a:cubicBezTo>
                    <a:pt x="491" y="1070"/>
                    <a:pt x="491" y="1070"/>
                    <a:pt x="491" y="1070"/>
                  </a:cubicBezTo>
                  <a:lnTo>
                    <a:pt x="541" y="1070"/>
                  </a:lnTo>
                  <a:close/>
                  <a:moveTo>
                    <a:pt x="260" y="1238"/>
                  </a:moveTo>
                  <a:cubicBezTo>
                    <a:pt x="212" y="1238"/>
                    <a:pt x="212" y="1238"/>
                    <a:pt x="212" y="1238"/>
                  </a:cubicBezTo>
                  <a:cubicBezTo>
                    <a:pt x="212" y="1190"/>
                    <a:pt x="212" y="1190"/>
                    <a:pt x="212" y="1190"/>
                  </a:cubicBezTo>
                  <a:cubicBezTo>
                    <a:pt x="260" y="1190"/>
                    <a:pt x="260" y="1190"/>
                    <a:pt x="260" y="1190"/>
                  </a:cubicBezTo>
                  <a:lnTo>
                    <a:pt x="260" y="1238"/>
                  </a:lnTo>
                  <a:close/>
                  <a:moveTo>
                    <a:pt x="116" y="1118"/>
                  </a:moveTo>
                  <a:cubicBezTo>
                    <a:pt x="143" y="1118"/>
                    <a:pt x="164" y="1139"/>
                    <a:pt x="164" y="1166"/>
                  </a:cubicBezTo>
                  <a:cubicBezTo>
                    <a:pt x="164" y="1238"/>
                    <a:pt x="164" y="1238"/>
                    <a:pt x="164" y="1238"/>
                  </a:cubicBezTo>
                  <a:cubicBezTo>
                    <a:pt x="68" y="1238"/>
                    <a:pt x="68" y="1238"/>
                    <a:pt x="68" y="1238"/>
                  </a:cubicBezTo>
                  <a:cubicBezTo>
                    <a:pt x="68" y="1166"/>
                    <a:pt x="68" y="1166"/>
                    <a:pt x="68" y="1166"/>
                  </a:cubicBezTo>
                  <a:cubicBezTo>
                    <a:pt x="68" y="1139"/>
                    <a:pt x="90" y="1118"/>
                    <a:pt x="116" y="1118"/>
                  </a:cubicBezTo>
                  <a:close/>
                  <a:moveTo>
                    <a:pt x="116" y="1118"/>
                  </a:moveTo>
                  <a:cubicBezTo>
                    <a:pt x="116" y="1118"/>
                    <a:pt x="116" y="1118"/>
                    <a:pt x="116" y="1118"/>
                  </a:cubicBezTo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Rectangle 241"/>
            <p:cNvSpPr>
              <a:spLocks noChangeArrowheads="1"/>
            </p:cNvSpPr>
            <p:nvPr/>
          </p:nvSpPr>
          <p:spPr bwMode="auto">
            <a:xfrm>
              <a:off x="-1123950" y="4556125"/>
              <a:ext cx="65087" cy="63500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 Narrow" panose="020B0606020202030204" pitchFamily="34" charset="0"/>
              </a:endParaRPr>
            </a:p>
          </p:txBody>
        </p:sp>
      </p:grpSp>
      <p:grpSp>
        <p:nvGrpSpPr>
          <p:cNvPr id="180" name="Группа 396"/>
          <p:cNvGrpSpPr>
            <a:grpSpLocks/>
          </p:cNvGrpSpPr>
          <p:nvPr/>
        </p:nvGrpSpPr>
        <p:grpSpPr bwMode="auto">
          <a:xfrm>
            <a:off x="9565444" y="6126753"/>
            <a:ext cx="700062" cy="695578"/>
            <a:chOff x="-2436812" y="2555875"/>
            <a:chExt cx="1998662" cy="2001838"/>
          </a:xfrm>
        </p:grpSpPr>
        <p:sp>
          <p:nvSpPr>
            <p:cNvPr id="181" name="Freeform 32"/>
            <p:cNvSpPr>
              <a:spLocks noEditPoints="1"/>
            </p:cNvSpPr>
            <p:nvPr/>
          </p:nvSpPr>
          <p:spPr bwMode="auto">
            <a:xfrm>
              <a:off x="-1762125" y="3170238"/>
              <a:ext cx="649287" cy="774700"/>
            </a:xfrm>
            <a:custGeom>
              <a:avLst/>
              <a:gdLst>
                <a:gd name="T0" fmla="*/ 824229601 w 484"/>
                <a:gd name="T1" fmla="*/ 347314419 h 576"/>
                <a:gd name="T2" fmla="*/ 478701597 w 484"/>
                <a:gd name="T3" fmla="*/ 347314419 h 576"/>
                <a:gd name="T4" fmla="*/ 685657804 w 484"/>
                <a:gd name="T5" fmla="*/ 68739830 h 576"/>
                <a:gd name="T6" fmla="*/ 689257054 w 484"/>
                <a:gd name="T7" fmla="*/ 23516718 h 576"/>
                <a:gd name="T8" fmla="*/ 651465599 w 484"/>
                <a:gd name="T9" fmla="*/ 0 h 576"/>
                <a:gd name="T10" fmla="*/ 435510597 w 484"/>
                <a:gd name="T11" fmla="*/ 0 h 576"/>
                <a:gd name="T12" fmla="*/ 401317051 w 484"/>
                <a:gd name="T13" fmla="*/ 18089783 h 576"/>
                <a:gd name="T14" fmla="*/ 12598046 w 484"/>
                <a:gd name="T15" fmla="*/ 539062083 h 576"/>
                <a:gd name="T16" fmla="*/ 8998796 w 484"/>
                <a:gd name="T17" fmla="*/ 584285196 h 576"/>
                <a:gd name="T18" fmla="*/ 46790251 w 484"/>
                <a:gd name="T19" fmla="*/ 607800569 h 576"/>
                <a:gd name="T20" fmla="*/ 322133550 w 484"/>
                <a:gd name="T21" fmla="*/ 607800569 h 576"/>
                <a:gd name="T22" fmla="*/ 138571797 w 484"/>
                <a:gd name="T23" fmla="*/ 978631705 h 576"/>
                <a:gd name="T24" fmla="*/ 151168502 w 484"/>
                <a:gd name="T25" fmla="*/ 1032899709 h 576"/>
                <a:gd name="T26" fmla="*/ 176363252 w 484"/>
                <a:gd name="T27" fmla="*/ 1041944601 h 576"/>
                <a:gd name="T28" fmla="*/ 205157252 w 484"/>
                <a:gd name="T29" fmla="*/ 1031090731 h 576"/>
                <a:gd name="T30" fmla="*/ 853023602 w 484"/>
                <a:gd name="T31" fmla="*/ 423290162 h 576"/>
                <a:gd name="T32" fmla="*/ 863821352 w 484"/>
                <a:gd name="T33" fmla="*/ 374449093 h 576"/>
                <a:gd name="T34" fmla="*/ 824229601 w 484"/>
                <a:gd name="T35" fmla="*/ 347314419 h 576"/>
                <a:gd name="T36" fmla="*/ 322133550 w 484"/>
                <a:gd name="T37" fmla="*/ 801357212 h 576"/>
                <a:gd name="T38" fmla="*/ 430111051 w 484"/>
                <a:gd name="T39" fmla="*/ 584285196 h 576"/>
                <a:gd name="T40" fmla="*/ 428310755 w 484"/>
                <a:gd name="T41" fmla="*/ 540871062 h 576"/>
                <a:gd name="T42" fmla="*/ 392318255 w 484"/>
                <a:gd name="T43" fmla="*/ 520972300 h 576"/>
                <a:gd name="T44" fmla="*/ 133172252 w 484"/>
                <a:gd name="T45" fmla="*/ 520972300 h 576"/>
                <a:gd name="T46" fmla="*/ 457106097 w 484"/>
                <a:gd name="T47" fmla="*/ 86828268 h 576"/>
                <a:gd name="T48" fmla="*/ 565083598 w 484"/>
                <a:gd name="T49" fmla="*/ 86828268 h 576"/>
                <a:gd name="T50" fmla="*/ 358126050 w 484"/>
                <a:gd name="T51" fmla="*/ 365404202 h 576"/>
                <a:gd name="T52" fmla="*/ 354526800 w 484"/>
                <a:gd name="T53" fmla="*/ 410627314 h 576"/>
                <a:gd name="T54" fmla="*/ 392318255 w 484"/>
                <a:gd name="T55" fmla="*/ 434144032 h 576"/>
                <a:gd name="T56" fmla="*/ 714451804 w 484"/>
                <a:gd name="T57" fmla="*/ 434144032 h 576"/>
                <a:gd name="T58" fmla="*/ 322133550 w 484"/>
                <a:gd name="T59" fmla="*/ 801357212 h 576"/>
                <a:gd name="T60" fmla="*/ 322133550 w 484"/>
                <a:gd name="T61" fmla="*/ 801357212 h 576"/>
                <a:gd name="T62" fmla="*/ 322133550 w 484"/>
                <a:gd name="T63" fmla="*/ 801357212 h 5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84" h="576">
                  <a:moveTo>
                    <a:pt x="458" y="192"/>
                  </a:moveTo>
                  <a:cubicBezTo>
                    <a:pt x="266" y="192"/>
                    <a:pt x="266" y="192"/>
                    <a:pt x="266" y="192"/>
                  </a:cubicBezTo>
                  <a:cubicBezTo>
                    <a:pt x="381" y="38"/>
                    <a:pt x="381" y="38"/>
                    <a:pt x="381" y="38"/>
                  </a:cubicBezTo>
                  <a:cubicBezTo>
                    <a:pt x="387" y="31"/>
                    <a:pt x="388" y="21"/>
                    <a:pt x="383" y="13"/>
                  </a:cubicBezTo>
                  <a:cubicBezTo>
                    <a:pt x="379" y="5"/>
                    <a:pt x="371" y="0"/>
                    <a:pt x="362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34" y="0"/>
                    <a:pt x="227" y="4"/>
                    <a:pt x="223" y="10"/>
                  </a:cubicBezTo>
                  <a:cubicBezTo>
                    <a:pt x="7" y="298"/>
                    <a:pt x="7" y="298"/>
                    <a:pt x="7" y="298"/>
                  </a:cubicBezTo>
                  <a:cubicBezTo>
                    <a:pt x="1" y="305"/>
                    <a:pt x="0" y="315"/>
                    <a:pt x="5" y="323"/>
                  </a:cubicBezTo>
                  <a:cubicBezTo>
                    <a:pt x="9" y="331"/>
                    <a:pt x="17" y="336"/>
                    <a:pt x="26" y="336"/>
                  </a:cubicBezTo>
                  <a:cubicBezTo>
                    <a:pt x="179" y="336"/>
                    <a:pt x="179" y="336"/>
                    <a:pt x="179" y="336"/>
                  </a:cubicBezTo>
                  <a:cubicBezTo>
                    <a:pt x="77" y="541"/>
                    <a:pt x="77" y="541"/>
                    <a:pt x="77" y="541"/>
                  </a:cubicBezTo>
                  <a:cubicBezTo>
                    <a:pt x="71" y="552"/>
                    <a:pt x="74" y="564"/>
                    <a:pt x="84" y="571"/>
                  </a:cubicBezTo>
                  <a:cubicBezTo>
                    <a:pt x="88" y="574"/>
                    <a:pt x="93" y="576"/>
                    <a:pt x="98" y="576"/>
                  </a:cubicBezTo>
                  <a:cubicBezTo>
                    <a:pt x="104" y="576"/>
                    <a:pt x="110" y="574"/>
                    <a:pt x="114" y="570"/>
                  </a:cubicBezTo>
                  <a:cubicBezTo>
                    <a:pt x="474" y="234"/>
                    <a:pt x="474" y="234"/>
                    <a:pt x="474" y="234"/>
                  </a:cubicBezTo>
                  <a:cubicBezTo>
                    <a:pt x="482" y="227"/>
                    <a:pt x="484" y="216"/>
                    <a:pt x="480" y="207"/>
                  </a:cubicBezTo>
                  <a:cubicBezTo>
                    <a:pt x="477" y="198"/>
                    <a:pt x="468" y="192"/>
                    <a:pt x="458" y="192"/>
                  </a:cubicBezTo>
                  <a:close/>
                  <a:moveTo>
                    <a:pt x="179" y="443"/>
                  </a:moveTo>
                  <a:cubicBezTo>
                    <a:pt x="239" y="323"/>
                    <a:pt x="239" y="323"/>
                    <a:pt x="239" y="323"/>
                  </a:cubicBezTo>
                  <a:cubicBezTo>
                    <a:pt x="243" y="315"/>
                    <a:pt x="243" y="306"/>
                    <a:pt x="238" y="299"/>
                  </a:cubicBezTo>
                  <a:cubicBezTo>
                    <a:pt x="234" y="292"/>
                    <a:pt x="226" y="288"/>
                    <a:pt x="218" y="288"/>
                  </a:cubicBezTo>
                  <a:cubicBezTo>
                    <a:pt x="74" y="288"/>
                    <a:pt x="74" y="288"/>
                    <a:pt x="74" y="28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314" y="48"/>
                    <a:pt x="314" y="48"/>
                    <a:pt x="314" y="48"/>
                  </a:cubicBezTo>
                  <a:cubicBezTo>
                    <a:pt x="199" y="202"/>
                    <a:pt x="199" y="202"/>
                    <a:pt x="199" y="202"/>
                  </a:cubicBezTo>
                  <a:cubicBezTo>
                    <a:pt x="193" y="209"/>
                    <a:pt x="192" y="219"/>
                    <a:pt x="197" y="227"/>
                  </a:cubicBezTo>
                  <a:cubicBezTo>
                    <a:pt x="201" y="235"/>
                    <a:pt x="209" y="240"/>
                    <a:pt x="218" y="240"/>
                  </a:cubicBezTo>
                  <a:cubicBezTo>
                    <a:pt x="397" y="240"/>
                    <a:pt x="397" y="240"/>
                    <a:pt x="397" y="240"/>
                  </a:cubicBezTo>
                  <a:lnTo>
                    <a:pt x="179" y="443"/>
                  </a:lnTo>
                  <a:close/>
                  <a:moveTo>
                    <a:pt x="179" y="443"/>
                  </a:moveTo>
                  <a:cubicBezTo>
                    <a:pt x="179" y="443"/>
                    <a:pt x="179" y="443"/>
                    <a:pt x="179" y="443"/>
                  </a:cubicBezTo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33"/>
            <p:cNvSpPr>
              <a:spLocks noEditPoints="1"/>
            </p:cNvSpPr>
            <p:nvPr/>
          </p:nvSpPr>
          <p:spPr bwMode="auto">
            <a:xfrm>
              <a:off x="-2436812" y="2555875"/>
              <a:ext cx="1998662" cy="2001838"/>
            </a:xfrm>
            <a:custGeom>
              <a:avLst/>
              <a:gdLst>
                <a:gd name="T0" fmla="*/ 2147483646 w 1488"/>
                <a:gd name="T1" fmla="*/ 604502608 h 1488"/>
                <a:gd name="T2" fmla="*/ 2147483646 w 1488"/>
                <a:gd name="T3" fmla="*/ 173749583 h 1488"/>
                <a:gd name="T4" fmla="*/ 2147483646 w 1488"/>
                <a:gd name="T5" fmla="*/ 43437732 h 1488"/>
                <a:gd name="T6" fmla="*/ 2147483646 w 1488"/>
                <a:gd name="T7" fmla="*/ 43437732 h 1488"/>
                <a:gd name="T8" fmla="*/ 2147483646 w 1488"/>
                <a:gd name="T9" fmla="*/ 173749583 h 1488"/>
                <a:gd name="T10" fmla="*/ 2147483646 w 1488"/>
                <a:gd name="T11" fmla="*/ 604502608 h 1488"/>
                <a:gd name="T12" fmla="*/ 2076577582 w 1488"/>
                <a:gd name="T13" fmla="*/ 1303119855 h 1488"/>
                <a:gd name="T14" fmla="*/ 1912399856 w 1488"/>
                <a:gd name="T15" fmla="*/ 521248749 h 1488"/>
                <a:gd name="T16" fmla="*/ 2035082511 w 1488"/>
                <a:gd name="T17" fmla="*/ 347499166 h 1488"/>
                <a:gd name="T18" fmla="*/ 1731984344 w 1488"/>
                <a:gd name="T19" fmla="*/ 477811017 h 1488"/>
                <a:gd name="T20" fmla="*/ 1385587207 w 1488"/>
                <a:gd name="T21" fmla="*/ 253384528 h 1488"/>
                <a:gd name="T22" fmla="*/ 1212389981 w 1488"/>
                <a:gd name="T23" fmla="*/ 130311851 h 1488"/>
                <a:gd name="T24" fmla="*/ 952592128 w 1488"/>
                <a:gd name="T25" fmla="*/ 722145569 h 1488"/>
                <a:gd name="T26" fmla="*/ 772176616 w 1488"/>
                <a:gd name="T27" fmla="*/ 434373285 h 1488"/>
                <a:gd name="T28" fmla="*/ 649493961 w 1488"/>
                <a:gd name="T29" fmla="*/ 608122868 h 1488"/>
                <a:gd name="T30" fmla="*/ 865992844 w 1488"/>
                <a:gd name="T31" fmla="*/ 783681908 h 1488"/>
                <a:gd name="T32" fmla="*/ 259797853 w 1488"/>
                <a:gd name="T33" fmla="*/ 1085933885 h 1488"/>
                <a:gd name="T34" fmla="*/ 432996422 w 1488"/>
                <a:gd name="T35" fmla="*/ 217187315 h 1488"/>
                <a:gd name="T36" fmla="*/ 346397137 w 1488"/>
                <a:gd name="T37" fmla="*/ 43437732 h 1488"/>
                <a:gd name="T38" fmla="*/ 173198569 w 1488"/>
                <a:gd name="T39" fmla="*/ 173749583 h 1488"/>
                <a:gd name="T40" fmla="*/ 86599284 w 1488"/>
                <a:gd name="T41" fmla="*/ 173749583 h 1488"/>
                <a:gd name="T42" fmla="*/ 0 w 1488"/>
                <a:gd name="T43" fmla="*/ 390935553 h 1488"/>
                <a:gd name="T44" fmla="*/ 476295392 w 1488"/>
                <a:gd name="T45" fmla="*/ 1389995319 h 1488"/>
                <a:gd name="T46" fmla="*/ 389696108 w 1488"/>
                <a:gd name="T47" fmla="*/ 1563744902 h 1488"/>
                <a:gd name="T48" fmla="*/ 252580910 w 1488"/>
                <a:gd name="T49" fmla="*/ 2084992306 h 1488"/>
                <a:gd name="T50" fmla="*/ 129898255 w 1488"/>
                <a:gd name="T51" fmla="*/ 2147483646 h 1488"/>
                <a:gd name="T52" fmla="*/ 432996422 w 1488"/>
                <a:gd name="T53" fmla="*/ 2128430038 h 1488"/>
                <a:gd name="T54" fmla="*/ 1298989265 w 1488"/>
                <a:gd name="T55" fmla="*/ 2083182849 h 1488"/>
                <a:gd name="T56" fmla="*/ 1342288236 w 1488"/>
                <a:gd name="T57" fmla="*/ 2147483646 h 1488"/>
                <a:gd name="T58" fmla="*/ 1385587207 w 1488"/>
                <a:gd name="T59" fmla="*/ 2083182849 h 1488"/>
                <a:gd name="T60" fmla="*/ 2147483646 w 1488"/>
                <a:gd name="T61" fmla="*/ 2128430038 h 1488"/>
                <a:gd name="T62" fmla="*/ 2147483646 w 1488"/>
                <a:gd name="T63" fmla="*/ 2147483646 h 1488"/>
                <a:gd name="T64" fmla="*/ 2147483646 w 1488"/>
                <a:gd name="T65" fmla="*/ 2084992306 h 1488"/>
                <a:gd name="T66" fmla="*/ 2147483646 w 1488"/>
                <a:gd name="T67" fmla="*/ 1563744902 h 1488"/>
                <a:gd name="T68" fmla="*/ 2147483646 w 1488"/>
                <a:gd name="T69" fmla="*/ 1389995319 h 1488"/>
                <a:gd name="T70" fmla="*/ 2147483646 w 1488"/>
                <a:gd name="T71" fmla="*/ 260623702 h 1488"/>
                <a:gd name="T72" fmla="*/ 2147483646 w 1488"/>
                <a:gd name="T73" fmla="*/ 390935553 h 1488"/>
                <a:gd name="T74" fmla="*/ 2035082511 w 1488"/>
                <a:gd name="T75" fmla="*/ 521248749 h 1488"/>
                <a:gd name="T76" fmla="*/ 649493961 w 1488"/>
                <a:gd name="T77" fmla="*/ 521248749 h 1488"/>
                <a:gd name="T78" fmla="*/ 692794275 w 1488"/>
                <a:gd name="T79" fmla="*/ 477811017 h 1488"/>
                <a:gd name="T80" fmla="*/ 86599284 w 1488"/>
                <a:gd name="T81" fmla="*/ 260623702 h 1488"/>
                <a:gd name="T82" fmla="*/ 216497539 w 1488"/>
                <a:gd name="T83" fmla="*/ 521248749 h 1488"/>
                <a:gd name="T84" fmla="*/ 86599284 w 1488"/>
                <a:gd name="T85" fmla="*/ 2128430038 h 1488"/>
                <a:gd name="T86" fmla="*/ 129898255 w 1488"/>
                <a:gd name="T87" fmla="*/ 2147483646 h 1488"/>
                <a:gd name="T88" fmla="*/ 2147483646 w 1488"/>
                <a:gd name="T89" fmla="*/ 2147483646 h 1488"/>
                <a:gd name="T90" fmla="*/ 1342288236 w 1488"/>
                <a:gd name="T91" fmla="*/ 86874119 h 1488"/>
                <a:gd name="T92" fmla="*/ 1298989265 w 1488"/>
                <a:gd name="T93" fmla="*/ 130311851 h 1488"/>
                <a:gd name="T94" fmla="*/ 1298989265 w 1488"/>
                <a:gd name="T95" fmla="*/ 2147483646 h 1488"/>
                <a:gd name="T96" fmla="*/ 1342288236 w 1488"/>
                <a:gd name="T97" fmla="*/ 2147483646 h 1488"/>
                <a:gd name="T98" fmla="*/ 1342288236 w 1488"/>
                <a:gd name="T99" fmla="*/ 694996987 h 1488"/>
                <a:gd name="T100" fmla="*/ 1342288236 w 1488"/>
                <a:gd name="T101" fmla="*/ 1998118187 h 14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488" h="1488">
                  <a:moveTo>
                    <a:pt x="1224" y="768"/>
                  </a:moveTo>
                  <a:cubicBezTo>
                    <a:pt x="1317" y="768"/>
                    <a:pt x="1392" y="693"/>
                    <a:pt x="1392" y="600"/>
                  </a:cubicBezTo>
                  <a:cubicBezTo>
                    <a:pt x="1392" y="334"/>
                    <a:pt x="1392" y="334"/>
                    <a:pt x="1392" y="334"/>
                  </a:cubicBezTo>
                  <a:cubicBezTo>
                    <a:pt x="1447" y="322"/>
                    <a:pt x="1488" y="274"/>
                    <a:pt x="1488" y="216"/>
                  </a:cubicBezTo>
                  <a:cubicBezTo>
                    <a:pt x="1488" y="120"/>
                    <a:pt x="1488" y="120"/>
                    <a:pt x="1488" y="120"/>
                  </a:cubicBezTo>
                  <a:cubicBezTo>
                    <a:pt x="1488" y="107"/>
                    <a:pt x="1477" y="96"/>
                    <a:pt x="1464" y="96"/>
                  </a:cubicBezTo>
                  <a:cubicBezTo>
                    <a:pt x="1440" y="96"/>
                    <a:pt x="1440" y="96"/>
                    <a:pt x="1440" y="96"/>
                  </a:cubicBezTo>
                  <a:cubicBezTo>
                    <a:pt x="1440" y="24"/>
                    <a:pt x="1440" y="24"/>
                    <a:pt x="1440" y="24"/>
                  </a:cubicBezTo>
                  <a:cubicBezTo>
                    <a:pt x="1392" y="24"/>
                    <a:pt x="1392" y="24"/>
                    <a:pt x="1392" y="24"/>
                  </a:cubicBezTo>
                  <a:cubicBezTo>
                    <a:pt x="1392" y="96"/>
                    <a:pt x="1392" y="96"/>
                    <a:pt x="1392" y="96"/>
                  </a:cubicBezTo>
                  <a:cubicBezTo>
                    <a:pt x="1344" y="96"/>
                    <a:pt x="1344" y="96"/>
                    <a:pt x="1344" y="96"/>
                  </a:cubicBezTo>
                  <a:cubicBezTo>
                    <a:pt x="1344" y="24"/>
                    <a:pt x="1344" y="24"/>
                    <a:pt x="1344" y="24"/>
                  </a:cubicBezTo>
                  <a:cubicBezTo>
                    <a:pt x="1296" y="24"/>
                    <a:pt x="1296" y="24"/>
                    <a:pt x="1296" y="24"/>
                  </a:cubicBezTo>
                  <a:cubicBezTo>
                    <a:pt x="1296" y="96"/>
                    <a:pt x="1296" y="96"/>
                    <a:pt x="1296" y="96"/>
                  </a:cubicBezTo>
                  <a:cubicBezTo>
                    <a:pt x="1272" y="96"/>
                    <a:pt x="1272" y="96"/>
                    <a:pt x="1272" y="96"/>
                  </a:cubicBezTo>
                  <a:cubicBezTo>
                    <a:pt x="1259" y="96"/>
                    <a:pt x="1248" y="107"/>
                    <a:pt x="1248" y="120"/>
                  </a:cubicBezTo>
                  <a:cubicBezTo>
                    <a:pt x="1248" y="216"/>
                    <a:pt x="1248" y="216"/>
                    <a:pt x="1248" y="216"/>
                  </a:cubicBezTo>
                  <a:cubicBezTo>
                    <a:pt x="1248" y="274"/>
                    <a:pt x="1289" y="322"/>
                    <a:pt x="1344" y="334"/>
                  </a:cubicBezTo>
                  <a:cubicBezTo>
                    <a:pt x="1344" y="600"/>
                    <a:pt x="1344" y="600"/>
                    <a:pt x="1344" y="600"/>
                  </a:cubicBezTo>
                  <a:cubicBezTo>
                    <a:pt x="1344" y="666"/>
                    <a:pt x="1290" y="720"/>
                    <a:pt x="1224" y="720"/>
                  </a:cubicBezTo>
                  <a:cubicBezTo>
                    <a:pt x="1151" y="720"/>
                    <a:pt x="1151" y="720"/>
                    <a:pt x="1151" y="720"/>
                  </a:cubicBezTo>
                  <a:cubicBezTo>
                    <a:pt x="1144" y="605"/>
                    <a:pt x="1090" y="503"/>
                    <a:pt x="1008" y="433"/>
                  </a:cubicBezTo>
                  <a:cubicBezTo>
                    <a:pt x="1008" y="288"/>
                    <a:pt x="1008" y="288"/>
                    <a:pt x="1008" y="288"/>
                  </a:cubicBezTo>
                  <a:cubicBezTo>
                    <a:pt x="1060" y="288"/>
                    <a:pt x="1060" y="288"/>
                    <a:pt x="1060" y="288"/>
                  </a:cubicBezTo>
                  <a:cubicBezTo>
                    <a:pt x="1070" y="316"/>
                    <a:pt x="1097" y="336"/>
                    <a:pt x="1128" y="336"/>
                  </a:cubicBezTo>
                  <a:cubicBezTo>
                    <a:pt x="1168" y="336"/>
                    <a:pt x="1200" y="304"/>
                    <a:pt x="1200" y="264"/>
                  </a:cubicBezTo>
                  <a:cubicBezTo>
                    <a:pt x="1200" y="224"/>
                    <a:pt x="1168" y="192"/>
                    <a:pt x="1128" y="192"/>
                  </a:cubicBezTo>
                  <a:cubicBezTo>
                    <a:pt x="1097" y="192"/>
                    <a:pt x="1070" y="212"/>
                    <a:pt x="1060" y="240"/>
                  </a:cubicBezTo>
                  <a:cubicBezTo>
                    <a:pt x="984" y="240"/>
                    <a:pt x="984" y="240"/>
                    <a:pt x="984" y="240"/>
                  </a:cubicBezTo>
                  <a:cubicBezTo>
                    <a:pt x="971" y="240"/>
                    <a:pt x="960" y="251"/>
                    <a:pt x="960" y="264"/>
                  </a:cubicBezTo>
                  <a:cubicBezTo>
                    <a:pt x="960" y="398"/>
                    <a:pt x="960" y="398"/>
                    <a:pt x="960" y="398"/>
                  </a:cubicBezTo>
                  <a:cubicBezTo>
                    <a:pt x="904" y="363"/>
                    <a:pt x="838" y="341"/>
                    <a:pt x="768" y="337"/>
                  </a:cubicBezTo>
                  <a:cubicBezTo>
                    <a:pt x="768" y="140"/>
                    <a:pt x="768" y="140"/>
                    <a:pt x="768" y="140"/>
                  </a:cubicBezTo>
                  <a:cubicBezTo>
                    <a:pt x="796" y="130"/>
                    <a:pt x="816" y="103"/>
                    <a:pt x="816" y="72"/>
                  </a:cubicBezTo>
                  <a:cubicBezTo>
                    <a:pt x="816" y="32"/>
                    <a:pt x="784" y="0"/>
                    <a:pt x="744" y="0"/>
                  </a:cubicBezTo>
                  <a:cubicBezTo>
                    <a:pt x="704" y="0"/>
                    <a:pt x="672" y="32"/>
                    <a:pt x="672" y="72"/>
                  </a:cubicBezTo>
                  <a:cubicBezTo>
                    <a:pt x="672" y="103"/>
                    <a:pt x="692" y="130"/>
                    <a:pt x="720" y="140"/>
                  </a:cubicBezTo>
                  <a:cubicBezTo>
                    <a:pt x="720" y="337"/>
                    <a:pt x="720" y="337"/>
                    <a:pt x="720" y="337"/>
                  </a:cubicBezTo>
                  <a:cubicBezTo>
                    <a:pt x="650" y="341"/>
                    <a:pt x="584" y="363"/>
                    <a:pt x="528" y="399"/>
                  </a:cubicBezTo>
                  <a:cubicBezTo>
                    <a:pt x="528" y="264"/>
                    <a:pt x="528" y="264"/>
                    <a:pt x="528" y="264"/>
                  </a:cubicBezTo>
                  <a:cubicBezTo>
                    <a:pt x="528" y="251"/>
                    <a:pt x="517" y="240"/>
                    <a:pt x="504" y="240"/>
                  </a:cubicBezTo>
                  <a:cubicBezTo>
                    <a:pt x="428" y="240"/>
                    <a:pt x="428" y="240"/>
                    <a:pt x="428" y="240"/>
                  </a:cubicBezTo>
                  <a:cubicBezTo>
                    <a:pt x="418" y="212"/>
                    <a:pt x="391" y="192"/>
                    <a:pt x="360" y="192"/>
                  </a:cubicBezTo>
                  <a:cubicBezTo>
                    <a:pt x="320" y="192"/>
                    <a:pt x="288" y="224"/>
                    <a:pt x="288" y="264"/>
                  </a:cubicBezTo>
                  <a:cubicBezTo>
                    <a:pt x="288" y="304"/>
                    <a:pt x="320" y="336"/>
                    <a:pt x="360" y="336"/>
                  </a:cubicBezTo>
                  <a:cubicBezTo>
                    <a:pt x="391" y="336"/>
                    <a:pt x="418" y="316"/>
                    <a:pt x="428" y="288"/>
                  </a:cubicBezTo>
                  <a:cubicBezTo>
                    <a:pt x="480" y="288"/>
                    <a:pt x="480" y="288"/>
                    <a:pt x="480" y="288"/>
                  </a:cubicBezTo>
                  <a:cubicBezTo>
                    <a:pt x="480" y="433"/>
                    <a:pt x="480" y="433"/>
                    <a:pt x="480" y="433"/>
                  </a:cubicBezTo>
                  <a:cubicBezTo>
                    <a:pt x="398" y="503"/>
                    <a:pt x="344" y="605"/>
                    <a:pt x="337" y="720"/>
                  </a:cubicBezTo>
                  <a:cubicBezTo>
                    <a:pt x="264" y="720"/>
                    <a:pt x="264" y="720"/>
                    <a:pt x="264" y="720"/>
                  </a:cubicBezTo>
                  <a:cubicBezTo>
                    <a:pt x="198" y="720"/>
                    <a:pt x="144" y="666"/>
                    <a:pt x="144" y="600"/>
                  </a:cubicBezTo>
                  <a:cubicBezTo>
                    <a:pt x="144" y="334"/>
                    <a:pt x="144" y="334"/>
                    <a:pt x="144" y="334"/>
                  </a:cubicBezTo>
                  <a:cubicBezTo>
                    <a:pt x="199" y="322"/>
                    <a:pt x="240" y="274"/>
                    <a:pt x="240" y="216"/>
                  </a:cubicBezTo>
                  <a:cubicBezTo>
                    <a:pt x="240" y="120"/>
                    <a:pt x="240" y="120"/>
                    <a:pt x="240" y="120"/>
                  </a:cubicBezTo>
                  <a:cubicBezTo>
                    <a:pt x="240" y="107"/>
                    <a:pt x="229" y="96"/>
                    <a:pt x="216" y="96"/>
                  </a:cubicBezTo>
                  <a:cubicBezTo>
                    <a:pt x="192" y="96"/>
                    <a:pt x="192" y="96"/>
                    <a:pt x="192" y="96"/>
                  </a:cubicBezTo>
                  <a:cubicBezTo>
                    <a:pt x="192" y="24"/>
                    <a:pt x="192" y="24"/>
                    <a:pt x="192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11" y="96"/>
                    <a:pt x="0" y="107"/>
                    <a:pt x="0" y="12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74"/>
                    <a:pt x="41" y="322"/>
                    <a:pt x="96" y="334"/>
                  </a:cubicBezTo>
                  <a:cubicBezTo>
                    <a:pt x="96" y="600"/>
                    <a:pt x="96" y="600"/>
                    <a:pt x="96" y="600"/>
                  </a:cubicBezTo>
                  <a:cubicBezTo>
                    <a:pt x="96" y="693"/>
                    <a:pt x="171" y="768"/>
                    <a:pt x="264" y="768"/>
                  </a:cubicBezTo>
                  <a:cubicBezTo>
                    <a:pt x="337" y="768"/>
                    <a:pt x="337" y="768"/>
                    <a:pt x="337" y="768"/>
                  </a:cubicBezTo>
                  <a:cubicBezTo>
                    <a:pt x="339" y="801"/>
                    <a:pt x="345" y="833"/>
                    <a:pt x="354" y="864"/>
                  </a:cubicBezTo>
                  <a:cubicBezTo>
                    <a:pt x="216" y="864"/>
                    <a:pt x="216" y="864"/>
                    <a:pt x="216" y="864"/>
                  </a:cubicBezTo>
                  <a:cubicBezTo>
                    <a:pt x="203" y="864"/>
                    <a:pt x="192" y="875"/>
                    <a:pt x="192" y="888"/>
                  </a:cubicBezTo>
                  <a:cubicBezTo>
                    <a:pt x="192" y="1152"/>
                    <a:pt x="192" y="1152"/>
                    <a:pt x="192" y="1152"/>
                  </a:cubicBezTo>
                  <a:cubicBezTo>
                    <a:pt x="140" y="1152"/>
                    <a:pt x="140" y="1152"/>
                    <a:pt x="140" y="1152"/>
                  </a:cubicBezTo>
                  <a:cubicBezTo>
                    <a:pt x="130" y="1124"/>
                    <a:pt x="103" y="1104"/>
                    <a:pt x="72" y="1104"/>
                  </a:cubicBezTo>
                  <a:cubicBezTo>
                    <a:pt x="32" y="1104"/>
                    <a:pt x="0" y="1136"/>
                    <a:pt x="0" y="1176"/>
                  </a:cubicBezTo>
                  <a:cubicBezTo>
                    <a:pt x="0" y="1216"/>
                    <a:pt x="32" y="1248"/>
                    <a:pt x="72" y="1248"/>
                  </a:cubicBezTo>
                  <a:cubicBezTo>
                    <a:pt x="103" y="1248"/>
                    <a:pt x="130" y="1228"/>
                    <a:pt x="140" y="1200"/>
                  </a:cubicBezTo>
                  <a:cubicBezTo>
                    <a:pt x="216" y="1200"/>
                    <a:pt x="216" y="1200"/>
                    <a:pt x="216" y="1200"/>
                  </a:cubicBezTo>
                  <a:cubicBezTo>
                    <a:pt x="229" y="1200"/>
                    <a:pt x="240" y="1189"/>
                    <a:pt x="240" y="1176"/>
                  </a:cubicBezTo>
                  <a:cubicBezTo>
                    <a:pt x="240" y="912"/>
                    <a:pt x="240" y="912"/>
                    <a:pt x="240" y="912"/>
                  </a:cubicBezTo>
                  <a:cubicBezTo>
                    <a:pt x="373" y="912"/>
                    <a:pt x="373" y="912"/>
                    <a:pt x="373" y="912"/>
                  </a:cubicBezTo>
                  <a:cubicBezTo>
                    <a:pt x="434" y="1046"/>
                    <a:pt x="565" y="1142"/>
                    <a:pt x="720" y="1151"/>
                  </a:cubicBezTo>
                  <a:cubicBezTo>
                    <a:pt x="720" y="1348"/>
                    <a:pt x="720" y="1348"/>
                    <a:pt x="720" y="1348"/>
                  </a:cubicBezTo>
                  <a:cubicBezTo>
                    <a:pt x="692" y="1358"/>
                    <a:pt x="672" y="1385"/>
                    <a:pt x="672" y="1416"/>
                  </a:cubicBezTo>
                  <a:cubicBezTo>
                    <a:pt x="672" y="1456"/>
                    <a:pt x="704" y="1488"/>
                    <a:pt x="744" y="1488"/>
                  </a:cubicBezTo>
                  <a:cubicBezTo>
                    <a:pt x="784" y="1488"/>
                    <a:pt x="816" y="1456"/>
                    <a:pt x="816" y="1416"/>
                  </a:cubicBezTo>
                  <a:cubicBezTo>
                    <a:pt x="816" y="1385"/>
                    <a:pt x="796" y="1358"/>
                    <a:pt x="768" y="1348"/>
                  </a:cubicBezTo>
                  <a:cubicBezTo>
                    <a:pt x="768" y="1151"/>
                    <a:pt x="768" y="1151"/>
                    <a:pt x="768" y="1151"/>
                  </a:cubicBezTo>
                  <a:cubicBezTo>
                    <a:pt x="923" y="1142"/>
                    <a:pt x="1054" y="1046"/>
                    <a:pt x="1115" y="912"/>
                  </a:cubicBezTo>
                  <a:cubicBezTo>
                    <a:pt x="1248" y="912"/>
                    <a:pt x="1248" y="912"/>
                    <a:pt x="1248" y="912"/>
                  </a:cubicBezTo>
                  <a:cubicBezTo>
                    <a:pt x="1248" y="1176"/>
                    <a:pt x="1248" y="1176"/>
                    <a:pt x="1248" y="1176"/>
                  </a:cubicBezTo>
                  <a:cubicBezTo>
                    <a:pt x="1248" y="1189"/>
                    <a:pt x="1259" y="1200"/>
                    <a:pt x="1272" y="1200"/>
                  </a:cubicBezTo>
                  <a:cubicBezTo>
                    <a:pt x="1348" y="1200"/>
                    <a:pt x="1348" y="1200"/>
                    <a:pt x="1348" y="1200"/>
                  </a:cubicBezTo>
                  <a:cubicBezTo>
                    <a:pt x="1358" y="1228"/>
                    <a:pt x="1385" y="1248"/>
                    <a:pt x="1416" y="1248"/>
                  </a:cubicBezTo>
                  <a:cubicBezTo>
                    <a:pt x="1456" y="1248"/>
                    <a:pt x="1488" y="1216"/>
                    <a:pt x="1488" y="1176"/>
                  </a:cubicBezTo>
                  <a:cubicBezTo>
                    <a:pt x="1488" y="1136"/>
                    <a:pt x="1456" y="1104"/>
                    <a:pt x="1416" y="1104"/>
                  </a:cubicBezTo>
                  <a:cubicBezTo>
                    <a:pt x="1385" y="1104"/>
                    <a:pt x="1358" y="1124"/>
                    <a:pt x="1348" y="1152"/>
                  </a:cubicBezTo>
                  <a:cubicBezTo>
                    <a:pt x="1296" y="1152"/>
                    <a:pt x="1296" y="1152"/>
                    <a:pt x="1296" y="1152"/>
                  </a:cubicBezTo>
                  <a:cubicBezTo>
                    <a:pt x="1296" y="888"/>
                    <a:pt x="1296" y="888"/>
                    <a:pt x="1296" y="888"/>
                  </a:cubicBezTo>
                  <a:cubicBezTo>
                    <a:pt x="1296" y="875"/>
                    <a:pt x="1285" y="864"/>
                    <a:pt x="1272" y="864"/>
                  </a:cubicBezTo>
                  <a:cubicBezTo>
                    <a:pt x="1134" y="864"/>
                    <a:pt x="1134" y="864"/>
                    <a:pt x="1134" y="864"/>
                  </a:cubicBezTo>
                  <a:cubicBezTo>
                    <a:pt x="1143" y="833"/>
                    <a:pt x="1149" y="801"/>
                    <a:pt x="1151" y="768"/>
                  </a:cubicBezTo>
                  <a:lnTo>
                    <a:pt x="1224" y="768"/>
                  </a:lnTo>
                  <a:close/>
                  <a:moveTo>
                    <a:pt x="1296" y="216"/>
                  </a:moveTo>
                  <a:cubicBezTo>
                    <a:pt x="1296" y="144"/>
                    <a:pt x="1296" y="144"/>
                    <a:pt x="1296" y="144"/>
                  </a:cubicBezTo>
                  <a:cubicBezTo>
                    <a:pt x="1440" y="144"/>
                    <a:pt x="1440" y="144"/>
                    <a:pt x="1440" y="144"/>
                  </a:cubicBezTo>
                  <a:cubicBezTo>
                    <a:pt x="1440" y="216"/>
                    <a:pt x="1440" y="216"/>
                    <a:pt x="1440" y="216"/>
                  </a:cubicBezTo>
                  <a:cubicBezTo>
                    <a:pt x="1440" y="256"/>
                    <a:pt x="1408" y="288"/>
                    <a:pt x="1368" y="288"/>
                  </a:cubicBezTo>
                  <a:cubicBezTo>
                    <a:pt x="1328" y="288"/>
                    <a:pt x="1296" y="256"/>
                    <a:pt x="1296" y="216"/>
                  </a:cubicBezTo>
                  <a:close/>
                  <a:moveTo>
                    <a:pt x="1128" y="240"/>
                  </a:moveTo>
                  <a:cubicBezTo>
                    <a:pt x="1141" y="240"/>
                    <a:pt x="1152" y="251"/>
                    <a:pt x="1152" y="264"/>
                  </a:cubicBezTo>
                  <a:cubicBezTo>
                    <a:pt x="1152" y="277"/>
                    <a:pt x="1141" y="288"/>
                    <a:pt x="1128" y="288"/>
                  </a:cubicBezTo>
                  <a:cubicBezTo>
                    <a:pt x="1115" y="288"/>
                    <a:pt x="1104" y="277"/>
                    <a:pt x="1104" y="264"/>
                  </a:cubicBezTo>
                  <a:cubicBezTo>
                    <a:pt x="1104" y="251"/>
                    <a:pt x="1115" y="240"/>
                    <a:pt x="1128" y="240"/>
                  </a:cubicBezTo>
                  <a:close/>
                  <a:moveTo>
                    <a:pt x="360" y="288"/>
                  </a:moveTo>
                  <a:cubicBezTo>
                    <a:pt x="347" y="288"/>
                    <a:pt x="336" y="277"/>
                    <a:pt x="336" y="264"/>
                  </a:cubicBezTo>
                  <a:cubicBezTo>
                    <a:pt x="336" y="251"/>
                    <a:pt x="347" y="240"/>
                    <a:pt x="360" y="240"/>
                  </a:cubicBezTo>
                  <a:cubicBezTo>
                    <a:pt x="373" y="240"/>
                    <a:pt x="384" y="251"/>
                    <a:pt x="384" y="264"/>
                  </a:cubicBezTo>
                  <a:cubicBezTo>
                    <a:pt x="384" y="277"/>
                    <a:pt x="373" y="288"/>
                    <a:pt x="360" y="288"/>
                  </a:cubicBezTo>
                  <a:close/>
                  <a:moveTo>
                    <a:pt x="48" y="216"/>
                  </a:moveTo>
                  <a:cubicBezTo>
                    <a:pt x="48" y="144"/>
                    <a:pt x="48" y="144"/>
                    <a:pt x="48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216"/>
                    <a:pt x="192" y="216"/>
                    <a:pt x="192" y="216"/>
                  </a:cubicBezTo>
                  <a:cubicBezTo>
                    <a:pt x="192" y="256"/>
                    <a:pt x="160" y="288"/>
                    <a:pt x="120" y="288"/>
                  </a:cubicBezTo>
                  <a:cubicBezTo>
                    <a:pt x="80" y="288"/>
                    <a:pt x="48" y="256"/>
                    <a:pt x="48" y="216"/>
                  </a:cubicBezTo>
                  <a:close/>
                  <a:moveTo>
                    <a:pt x="72" y="1200"/>
                  </a:moveTo>
                  <a:cubicBezTo>
                    <a:pt x="59" y="1200"/>
                    <a:pt x="48" y="1189"/>
                    <a:pt x="48" y="1176"/>
                  </a:cubicBezTo>
                  <a:cubicBezTo>
                    <a:pt x="48" y="1163"/>
                    <a:pt x="59" y="1152"/>
                    <a:pt x="72" y="1152"/>
                  </a:cubicBezTo>
                  <a:cubicBezTo>
                    <a:pt x="85" y="1152"/>
                    <a:pt x="96" y="1163"/>
                    <a:pt x="96" y="1176"/>
                  </a:cubicBezTo>
                  <a:cubicBezTo>
                    <a:pt x="96" y="1189"/>
                    <a:pt x="85" y="1200"/>
                    <a:pt x="72" y="1200"/>
                  </a:cubicBezTo>
                  <a:close/>
                  <a:moveTo>
                    <a:pt x="1416" y="1152"/>
                  </a:moveTo>
                  <a:cubicBezTo>
                    <a:pt x="1429" y="1152"/>
                    <a:pt x="1440" y="1163"/>
                    <a:pt x="1440" y="1176"/>
                  </a:cubicBezTo>
                  <a:cubicBezTo>
                    <a:pt x="1440" y="1189"/>
                    <a:pt x="1429" y="1200"/>
                    <a:pt x="1416" y="1200"/>
                  </a:cubicBezTo>
                  <a:cubicBezTo>
                    <a:pt x="1403" y="1200"/>
                    <a:pt x="1392" y="1189"/>
                    <a:pt x="1392" y="1176"/>
                  </a:cubicBezTo>
                  <a:cubicBezTo>
                    <a:pt x="1392" y="1163"/>
                    <a:pt x="1403" y="1152"/>
                    <a:pt x="1416" y="1152"/>
                  </a:cubicBezTo>
                  <a:close/>
                  <a:moveTo>
                    <a:pt x="744" y="48"/>
                  </a:moveTo>
                  <a:cubicBezTo>
                    <a:pt x="757" y="48"/>
                    <a:pt x="768" y="59"/>
                    <a:pt x="768" y="72"/>
                  </a:cubicBezTo>
                  <a:cubicBezTo>
                    <a:pt x="768" y="85"/>
                    <a:pt x="757" y="96"/>
                    <a:pt x="744" y="96"/>
                  </a:cubicBezTo>
                  <a:cubicBezTo>
                    <a:pt x="731" y="96"/>
                    <a:pt x="720" y="85"/>
                    <a:pt x="720" y="72"/>
                  </a:cubicBezTo>
                  <a:cubicBezTo>
                    <a:pt x="720" y="59"/>
                    <a:pt x="731" y="48"/>
                    <a:pt x="744" y="48"/>
                  </a:cubicBezTo>
                  <a:close/>
                  <a:moveTo>
                    <a:pt x="744" y="1440"/>
                  </a:moveTo>
                  <a:cubicBezTo>
                    <a:pt x="731" y="1440"/>
                    <a:pt x="720" y="1429"/>
                    <a:pt x="720" y="1416"/>
                  </a:cubicBezTo>
                  <a:cubicBezTo>
                    <a:pt x="720" y="1403"/>
                    <a:pt x="731" y="1392"/>
                    <a:pt x="744" y="1392"/>
                  </a:cubicBezTo>
                  <a:cubicBezTo>
                    <a:pt x="757" y="1392"/>
                    <a:pt x="768" y="1403"/>
                    <a:pt x="768" y="1416"/>
                  </a:cubicBezTo>
                  <a:cubicBezTo>
                    <a:pt x="768" y="1429"/>
                    <a:pt x="757" y="1440"/>
                    <a:pt x="744" y="1440"/>
                  </a:cubicBezTo>
                  <a:close/>
                  <a:moveTo>
                    <a:pt x="744" y="1104"/>
                  </a:moveTo>
                  <a:cubicBezTo>
                    <a:pt x="546" y="1104"/>
                    <a:pt x="384" y="942"/>
                    <a:pt x="384" y="744"/>
                  </a:cubicBezTo>
                  <a:cubicBezTo>
                    <a:pt x="384" y="545"/>
                    <a:pt x="546" y="384"/>
                    <a:pt x="744" y="384"/>
                  </a:cubicBezTo>
                  <a:cubicBezTo>
                    <a:pt x="943" y="384"/>
                    <a:pt x="1104" y="545"/>
                    <a:pt x="1104" y="744"/>
                  </a:cubicBezTo>
                  <a:cubicBezTo>
                    <a:pt x="1104" y="942"/>
                    <a:pt x="943" y="1104"/>
                    <a:pt x="744" y="1104"/>
                  </a:cubicBezTo>
                  <a:close/>
                  <a:moveTo>
                    <a:pt x="744" y="1104"/>
                  </a:moveTo>
                  <a:cubicBezTo>
                    <a:pt x="744" y="1104"/>
                    <a:pt x="744" y="1104"/>
                    <a:pt x="744" y="1104"/>
                  </a:cubicBezTo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3" name="Группа 182"/>
          <p:cNvGrpSpPr/>
          <p:nvPr/>
        </p:nvGrpSpPr>
        <p:grpSpPr>
          <a:xfrm>
            <a:off x="212598" y="5236234"/>
            <a:ext cx="710766" cy="637014"/>
            <a:chOff x="1379538" y="7493001"/>
            <a:chExt cx="3436938" cy="3174999"/>
          </a:xfrm>
          <a:solidFill>
            <a:srgbClr val="0079C2"/>
          </a:solidFill>
        </p:grpSpPr>
        <p:sp>
          <p:nvSpPr>
            <p:cNvPr id="184" name="Freeform 9"/>
            <p:cNvSpPr>
              <a:spLocks noEditPoints="1"/>
            </p:cNvSpPr>
            <p:nvPr/>
          </p:nvSpPr>
          <p:spPr bwMode="auto">
            <a:xfrm>
              <a:off x="2524126" y="8983663"/>
              <a:ext cx="1146175" cy="1147762"/>
            </a:xfrm>
            <a:custGeom>
              <a:avLst/>
              <a:gdLst>
                <a:gd name="T0" fmla="*/ 427 w 853"/>
                <a:gd name="T1" fmla="*/ 0 h 854"/>
                <a:gd name="T2" fmla="*/ 0 w 853"/>
                <a:gd name="T3" fmla="*/ 427 h 854"/>
                <a:gd name="T4" fmla="*/ 427 w 853"/>
                <a:gd name="T5" fmla="*/ 854 h 854"/>
                <a:gd name="T6" fmla="*/ 853 w 853"/>
                <a:gd name="T7" fmla="*/ 427 h 854"/>
                <a:gd name="T8" fmla="*/ 427 w 853"/>
                <a:gd name="T9" fmla="*/ 0 h 854"/>
                <a:gd name="T10" fmla="*/ 427 w 853"/>
                <a:gd name="T11" fmla="*/ 768 h 854"/>
                <a:gd name="T12" fmla="*/ 85 w 853"/>
                <a:gd name="T13" fmla="*/ 427 h 854"/>
                <a:gd name="T14" fmla="*/ 427 w 853"/>
                <a:gd name="T15" fmla="*/ 86 h 854"/>
                <a:gd name="T16" fmla="*/ 768 w 853"/>
                <a:gd name="T17" fmla="*/ 427 h 854"/>
                <a:gd name="T18" fmla="*/ 427 w 853"/>
                <a:gd name="T19" fmla="*/ 768 h 854"/>
                <a:gd name="T20" fmla="*/ 427 w 853"/>
                <a:gd name="T21" fmla="*/ 768 h 854"/>
                <a:gd name="T22" fmla="*/ 427 w 853"/>
                <a:gd name="T23" fmla="*/ 768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3" h="854">
                  <a:moveTo>
                    <a:pt x="427" y="0"/>
                  </a:moveTo>
                  <a:cubicBezTo>
                    <a:pt x="191" y="0"/>
                    <a:pt x="0" y="191"/>
                    <a:pt x="0" y="427"/>
                  </a:cubicBezTo>
                  <a:cubicBezTo>
                    <a:pt x="0" y="663"/>
                    <a:pt x="191" y="854"/>
                    <a:pt x="427" y="854"/>
                  </a:cubicBezTo>
                  <a:cubicBezTo>
                    <a:pt x="662" y="854"/>
                    <a:pt x="853" y="663"/>
                    <a:pt x="853" y="427"/>
                  </a:cubicBezTo>
                  <a:cubicBezTo>
                    <a:pt x="853" y="191"/>
                    <a:pt x="662" y="1"/>
                    <a:pt x="427" y="0"/>
                  </a:cubicBezTo>
                  <a:close/>
                  <a:moveTo>
                    <a:pt x="427" y="768"/>
                  </a:moveTo>
                  <a:cubicBezTo>
                    <a:pt x="238" y="768"/>
                    <a:pt x="85" y="616"/>
                    <a:pt x="85" y="427"/>
                  </a:cubicBezTo>
                  <a:cubicBezTo>
                    <a:pt x="85" y="238"/>
                    <a:pt x="238" y="86"/>
                    <a:pt x="427" y="86"/>
                  </a:cubicBezTo>
                  <a:cubicBezTo>
                    <a:pt x="615" y="86"/>
                    <a:pt x="768" y="238"/>
                    <a:pt x="768" y="427"/>
                  </a:cubicBezTo>
                  <a:cubicBezTo>
                    <a:pt x="768" y="615"/>
                    <a:pt x="615" y="768"/>
                    <a:pt x="427" y="768"/>
                  </a:cubicBezTo>
                  <a:close/>
                  <a:moveTo>
                    <a:pt x="427" y="768"/>
                  </a:moveTo>
                  <a:cubicBezTo>
                    <a:pt x="427" y="768"/>
                    <a:pt x="427" y="768"/>
                    <a:pt x="427" y="76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85" name="Freeform 10"/>
            <p:cNvSpPr>
              <a:spLocks noEditPoints="1"/>
            </p:cNvSpPr>
            <p:nvPr/>
          </p:nvSpPr>
          <p:spPr bwMode="auto">
            <a:xfrm>
              <a:off x="3040063" y="8755063"/>
              <a:ext cx="114300" cy="173037"/>
            </a:xfrm>
            <a:custGeom>
              <a:avLst/>
              <a:gdLst>
                <a:gd name="T0" fmla="*/ 43 w 85"/>
                <a:gd name="T1" fmla="*/ 128 h 128"/>
                <a:gd name="T2" fmla="*/ 85 w 85"/>
                <a:gd name="T3" fmla="*/ 85 h 128"/>
                <a:gd name="T4" fmla="*/ 85 w 85"/>
                <a:gd name="T5" fmla="*/ 42 h 128"/>
                <a:gd name="T6" fmla="*/ 43 w 85"/>
                <a:gd name="T7" fmla="*/ 0 h 128"/>
                <a:gd name="T8" fmla="*/ 0 w 85"/>
                <a:gd name="T9" fmla="*/ 42 h 128"/>
                <a:gd name="T10" fmla="*/ 0 w 85"/>
                <a:gd name="T11" fmla="*/ 85 h 128"/>
                <a:gd name="T12" fmla="*/ 43 w 85"/>
                <a:gd name="T13" fmla="*/ 128 h 128"/>
                <a:gd name="T14" fmla="*/ 43 w 85"/>
                <a:gd name="T15" fmla="*/ 128 h 128"/>
                <a:gd name="T16" fmla="*/ 43 w 85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28">
                  <a:moveTo>
                    <a:pt x="43" y="128"/>
                  </a:moveTo>
                  <a:cubicBezTo>
                    <a:pt x="66" y="128"/>
                    <a:pt x="85" y="109"/>
                    <a:pt x="85" y="85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09"/>
                    <a:pt x="19" y="128"/>
                    <a:pt x="43" y="128"/>
                  </a:cubicBezTo>
                  <a:close/>
                  <a:moveTo>
                    <a:pt x="43" y="128"/>
                  </a:moveTo>
                  <a:cubicBezTo>
                    <a:pt x="43" y="128"/>
                    <a:pt x="43" y="128"/>
                    <a:pt x="43" y="12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86" name="Freeform 11"/>
            <p:cNvSpPr>
              <a:spLocks noEditPoints="1"/>
            </p:cNvSpPr>
            <p:nvPr/>
          </p:nvSpPr>
          <p:spPr bwMode="auto">
            <a:xfrm>
              <a:off x="3519488" y="8969375"/>
              <a:ext cx="166688" cy="165100"/>
            </a:xfrm>
            <a:custGeom>
              <a:avLst/>
              <a:gdLst>
                <a:gd name="T0" fmla="*/ 48 w 124"/>
                <a:gd name="T1" fmla="*/ 16 h 123"/>
                <a:gd name="T2" fmla="*/ 17 w 124"/>
                <a:gd name="T3" fmla="*/ 46 h 123"/>
                <a:gd name="T4" fmla="*/ 16 w 124"/>
                <a:gd name="T5" fmla="*/ 106 h 123"/>
                <a:gd name="T6" fmla="*/ 77 w 124"/>
                <a:gd name="T7" fmla="*/ 107 h 123"/>
                <a:gd name="T8" fmla="*/ 78 w 124"/>
                <a:gd name="T9" fmla="*/ 106 h 123"/>
                <a:gd name="T10" fmla="*/ 108 w 124"/>
                <a:gd name="T11" fmla="*/ 76 h 123"/>
                <a:gd name="T12" fmla="*/ 107 w 124"/>
                <a:gd name="T13" fmla="*/ 16 h 123"/>
                <a:gd name="T14" fmla="*/ 48 w 124"/>
                <a:gd name="T15" fmla="*/ 16 h 123"/>
                <a:gd name="T16" fmla="*/ 48 w 124"/>
                <a:gd name="T17" fmla="*/ 16 h 123"/>
                <a:gd name="T18" fmla="*/ 48 w 124"/>
                <a:gd name="T19" fmla="*/ 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3">
                  <a:moveTo>
                    <a:pt x="48" y="16"/>
                  </a:moveTo>
                  <a:cubicBezTo>
                    <a:pt x="17" y="46"/>
                    <a:pt x="17" y="46"/>
                    <a:pt x="17" y="46"/>
                  </a:cubicBezTo>
                  <a:cubicBezTo>
                    <a:pt x="0" y="62"/>
                    <a:pt x="0" y="89"/>
                    <a:pt x="16" y="106"/>
                  </a:cubicBezTo>
                  <a:cubicBezTo>
                    <a:pt x="33" y="123"/>
                    <a:pt x="60" y="123"/>
                    <a:pt x="77" y="107"/>
                  </a:cubicBezTo>
                  <a:cubicBezTo>
                    <a:pt x="77" y="107"/>
                    <a:pt x="77" y="106"/>
                    <a:pt x="78" y="10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24" y="59"/>
                    <a:pt x="124" y="32"/>
                    <a:pt x="107" y="16"/>
                  </a:cubicBezTo>
                  <a:cubicBezTo>
                    <a:pt x="90" y="0"/>
                    <a:pt x="64" y="0"/>
                    <a:pt x="48" y="16"/>
                  </a:cubicBezTo>
                  <a:close/>
                  <a:moveTo>
                    <a:pt x="48" y="16"/>
                  </a:moveTo>
                  <a:cubicBezTo>
                    <a:pt x="48" y="16"/>
                    <a:pt x="48" y="16"/>
                    <a:pt x="48" y="1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87" name="Freeform 12"/>
            <p:cNvSpPr>
              <a:spLocks noEditPoints="1"/>
            </p:cNvSpPr>
            <p:nvPr/>
          </p:nvSpPr>
          <p:spPr bwMode="auto">
            <a:xfrm>
              <a:off x="3727451" y="9499600"/>
              <a:ext cx="171450" cy="115887"/>
            </a:xfrm>
            <a:custGeom>
              <a:avLst/>
              <a:gdLst>
                <a:gd name="T0" fmla="*/ 85 w 128"/>
                <a:gd name="T1" fmla="*/ 0 h 86"/>
                <a:gd name="T2" fmla="*/ 43 w 128"/>
                <a:gd name="T3" fmla="*/ 0 h 86"/>
                <a:gd name="T4" fmla="*/ 0 w 128"/>
                <a:gd name="T5" fmla="*/ 43 h 86"/>
                <a:gd name="T6" fmla="*/ 43 w 128"/>
                <a:gd name="T7" fmla="*/ 86 h 86"/>
                <a:gd name="T8" fmla="*/ 85 w 128"/>
                <a:gd name="T9" fmla="*/ 86 h 86"/>
                <a:gd name="T10" fmla="*/ 128 w 128"/>
                <a:gd name="T11" fmla="*/ 43 h 86"/>
                <a:gd name="T12" fmla="*/ 85 w 128"/>
                <a:gd name="T13" fmla="*/ 0 h 86"/>
                <a:gd name="T14" fmla="*/ 85 w 128"/>
                <a:gd name="T15" fmla="*/ 0 h 86"/>
                <a:gd name="T16" fmla="*/ 85 w 128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86">
                  <a:moveTo>
                    <a:pt x="85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7"/>
                    <a:pt x="19" y="86"/>
                    <a:pt x="43" y="86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109" y="86"/>
                    <a:pt x="128" y="67"/>
                    <a:pt x="128" y="43"/>
                  </a:cubicBezTo>
                  <a:cubicBezTo>
                    <a:pt x="128" y="19"/>
                    <a:pt x="109" y="0"/>
                    <a:pt x="85" y="0"/>
                  </a:cubicBezTo>
                  <a:close/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88" name="Freeform 13"/>
            <p:cNvSpPr>
              <a:spLocks noEditPoints="1"/>
            </p:cNvSpPr>
            <p:nvPr/>
          </p:nvSpPr>
          <p:spPr bwMode="auto">
            <a:xfrm>
              <a:off x="3521076" y="9980613"/>
              <a:ext cx="166688" cy="166687"/>
            </a:xfrm>
            <a:custGeom>
              <a:avLst/>
              <a:gdLst>
                <a:gd name="T0" fmla="*/ 77 w 124"/>
                <a:gd name="T1" fmla="*/ 17 h 124"/>
                <a:gd name="T2" fmla="*/ 16 w 124"/>
                <a:gd name="T3" fmla="*/ 18 h 124"/>
                <a:gd name="T4" fmla="*/ 16 w 124"/>
                <a:gd name="T5" fmla="*/ 77 h 124"/>
                <a:gd name="T6" fmla="*/ 47 w 124"/>
                <a:gd name="T7" fmla="*/ 107 h 124"/>
                <a:gd name="T8" fmla="*/ 107 w 124"/>
                <a:gd name="T9" fmla="*/ 107 h 124"/>
                <a:gd name="T10" fmla="*/ 107 w 124"/>
                <a:gd name="T11" fmla="*/ 47 h 124"/>
                <a:gd name="T12" fmla="*/ 77 w 124"/>
                <a:gd name="T13" fmla="*/ 17 h 124"/>
                <a:gd name="T14" fmla="*/ 77 w 124"/>
                <a:gd name="T15" fmla="*/ 17 h 124"/>
                <a:gd name="T16" fmla="*/ 77 w 124"/>
                <a:gd name="T17" fmla="*/ 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4">
                  <a:moveTo>
                    <a:pt x="77" y="17"/>
                  </a:moveTo>
                  <a:cubicBezTo>
                    <a:pt x="60" y="0"/>
                    <a:pt x="33" y="1"/>
                    <a:pt x="16" y="18"/>
                  </a:cubicBezTo>
                  <a:cubicBezTo>
                    <a:pt x="0" y="34"/>
                    <a:pt x="0" y="61"/>
                    <a:pt x="16" y="77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63" y="124"/>
                    <a:pt x="90" y="124"/>
                    <a:pt x="107" y="107"/>
                  </a:cubicBezTo>
                  <a:cubicBezTo>
                    <a:pt x="124" y="91"/>
                    <a:pt x="124" y="64"/>
                    <a:pt x="107" y="47"/>
                  </a:cubicBezTo>
                  <a:lnTo>
                    <a:pt x="77" y="17"/>
                  </a:lnTo>
                  <a:close/>
                  <a:moveTo>
                    <a:pt x="77" y="17"/>
                  </a:moveTo>
                  <a:cubicBezTo>
                    <a:pt x="77" y="17"/>
                    <a:pt x="77" y="17"/>
                    <a:pt x="77" y="1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89" name="Freeform 14"/>
            <p:cNvSpPr>
              <a:spLocks noEditPoints="1"/>
            </p:cNvSpPr>
            <p:nvPr/>
          </p:nvSpPr>
          <p:spPr bwMode="auto">
            <a:xfrm>
              <a:off x="3040063" y="10188575"/>
              <a:ext cx="114300" cy="171450"/>
            </a:xfrm>
            <a:custGeom>
              <a:avLst/>
              <a:gdLst>
                <a:gd name="T0" fmla="*/ 43 w 85"/>
                <a:gd name="T1" fmla="*/ 0 h 128"/>
                <a:gd name="T2" fmla="*/ 0 w 85"/>
                <a:gd name="T3" fmla="*/ 43 h 128"/>
                <a:gd name="T4" fmla="*/ 0 w 85"/>
                <a:gd name="T5" fmla="*/ 86 h 128"/>
                <a:gd name="T6" fmla="*/ 43 w 85"/>
                <a:gd name="T7" fmla="*/ 128 h 128"/>
                <a:gd name="T8" fmla="*/ 85 w 85"/>
                <a:gd name="T9" fmla="*/ 86 h 128"/>
                <a:gd name="T10" fmla="*/ 85 w 85"/>
                <a:gd name="T11" fmla="*/ 43 h 128"/>
                <a:gd name="T12" fmla="*/ 43 w 85"/>
                <a:gd name="T13" fmla="*/ 0 h 128"/>
                <a:gd name="T14" fmla="*/ 43 w 85"/>
                <a:gd name="T15" fmla="*/ 0 h 128"/>
                <a:gd name="T16" fmla="*/ 43 w 85"/>
                <a:gd name="T1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28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09"/>
                    <a:pt x="19" y="128"/>
                    <a:pt x="43" y="128"/>
                  </a:cubicBezTo>
                  <a:cubicBezTo>
                    <a:pt x="66" y="128"/>
                    <a:pt x="85" y="109"/>
                    <a:pt x="85" y="86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90" name="Freeform 15"/>
            <p:cNvSpPr>
              <a:spLocks noEditPoints="1"/>
            </p:cNvSpPr>
            <p:nvPr/>
          </p:nvSpPr>
          <p:spPr bwMode="auto">
            <a:xfrm>
              <a:off x="2506663" y="9982200"/>
              <a:ext cx="166688" cy="165100"/>
            </a:xfrm>
            <a:custGeom>
              <a:avLst/>
              <a:gdLst>
                <a:gd name="T0" fmla="*/ 47 w 124"/>
                <a:gd name="T1" fmla="*/ 16 h 123"/>
                <a:gd name="T2" fmla="*/ 17 w 124"/>
                <a:gd name="T3" fmla="*/ 46 h 123"/>
                <a:gd name="T4" fmla="*/ 17 w 124"/>
                <a:gd name="T5" fmla="*/ 106 h 123"/>
                <a:gd name="T6" fmla="*/ 77 w 124"/>
                <a:gd name="T7" fmla="*/ 106 h 123"/>
                <a:gd name="T8" fmla="*/ 108 w 124"/>
                <a:gd name="T9" fmla="*/ 76 h 123"/>
                <a:gd name="T10" fmla="*/ 107 w 124"/>
                <a:gd name="T11" fmla="*/ 16 h 123"/>
                <a:gd name="T12" fmla="*/ 47 w 124"/>
                <a:gd name="T13" fmla="*/ 16 h 123"/>
                <a:gd name="T14" fmla="*/ 47 w 124"/>
                <a:gd name="T15" fmla="*/ 16 h 123"/>
                <a:gd name="T16" fmla="*/ 47 w 124"/>
                <a:gd name="T17" fmla="*/ 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3">
                  <a:moveTo>
                    <a:pt x="47" y="16"/>
                  </a:moveTo>
                  <a:cubicBezTo>
                    <a:pt x="17" y="46"/>
                    <a:pt x="17" y="46"/>
                    <a:pt x="17" y="46"/>
                  </a:cubicBezTo>
                  <a:cubicBezTo>
                    <a:pt x="0" y="63"/>
                    <a:pt x="0" y="90"/>
                    <a:pt x="17" y="106"/>
                  </a:cubicBezTo>
                  <a:cubicBezTo>
                    <a:pt x="34" y="123"/>
                    <a:pt x="61" y="123"/>
                    <a:pt x="77" y="10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24" y="59"/>
                    <a:pt x="124" y="32"/>
                    <a:pt x="107" y="16"/>
                  </a:cubicBezTo>
                  <a:cubicBezTo>
                    <a:pt x="90" y="0"/>
                    <a:pt x="64" y="0"/>
                    <a:pt x="47" y="16"/>
                  </a:cubicBezTo>
                  <a:close/>
                  <a:moveTo>
                    <a:pt x="47" y="16"/>
                  </a:moveTo>
                  <a:cubicBezTo>
                    <a:pt x="47" y="16"/>
                    <a:pt x="47" y="16"/>
                    <a:pt x="47" y="1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91" name="Freeform 16"/>
            <p:cNvSpPr>
              <a:spLocks noEditPoints="1"/>
            </p:cNvSpPr>
            <p:nvPr/>
          </p:nvSpPr>
          <p:spPr bwMode="auto">
            <a:xfrm>
              <a:off x="2295526" y="9499600"/>
              <a:ext cx="171450" cy="115887"/>
            </a:xfrm>
            <a:custGeom>
              <a:avLst/>
              <a:gdLst>
                <a:gd name="T0" fmla="*/ 86 w 128"/>
                <a:gd name="T1" fmla="*/ 0 h 86"/>
                <a:gd name="T2" fmla="*/ 43 w 128"/>
                <a:gd name="T3" fmla="*/ 0 h 86"/>
                <a:gd name="T4" fmla="*/ 0 w 128"/>
                <a:gd name="T5" fmla="*/ 43 h 86"/>
                <a:gd name="T6" fmla="*/ 43 w 128"/>
                <a:gd name="T7" fmla="*/ 86 h 86"/>
                <a:gd name="T8" fmla="*/ 86 w 128"/>
                <a:gd name="T9" fmla="*/ 86 h 86"/>
                <a:gd name="T10" fmla="*/ 128 w 128"/>
                <a:gd name="T11" fmla="*/ 43 h 86"/>
                <a:gd name="T12" fmla="*/ 86 w 128"/>
                <a:gd name="T13" fmla="*/ 0 h 86"/>
                <a:gd name="T14" fmla="*/ 86 w 128"/>
                <a:gd name="T15" fmla="*/ 0 h 86"/>
                <a:gd name="T16" fmla="*/ 86 w 128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86">
                  <a:moveTo>
                    <a:pt x="8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7"/>
                    <a:pt x="19" y="86"/>
                    <a:pt x="43" y="86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109" y="86"/>
                    <a:pt x="128" y="67"/>
                    <a:pt x="128" y="43"/>
                  </a:cubicBezTo>
                  <a:cubicBezTo>
                    <a:pt x="128" y="19"/>
                    <a:pt x="109" y="0"/>
                    <a:pt x="86" y="0"/>
                  </a:cubicBezTo>
                  <a:close/>
                  <a:moveTo>
                    <a:pt x="86" y="0"/>
                  </a:moveTo>
                  <a:cubicBezTo>
                    <a:pt x="86" y="0"/>
                    <a:pt x="86" y="0"/>
                    <a:pt x="86" y="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92" name="Freeform 17"/>
            <p:cNvSpPr>
              <a:spLocks noEditPoints="1"/>
            </p:cNvSpPr>
            <p:nvPr/>
          </p:nvSpPr>
          <p:spPr bwMode="auto">
            <a:xfrm>
              <a:off x="2506663" y="8967788"/>
              <a:ext cx="166688" cy="165100"/>
            </a:xfrm>
            <a:custGeom>
              <a:avLst/>
              <a:gdLst>
                <a:gd name="T0" fmla="*/ 47 w 124"/>
                <a:gd name="T1" fmla="*/ 107 h 123"/>
                <a:gd name="T2" fmla="*/ 108 w 124"/>
                <a:gd name="T3" fmla="*/ 106 h 123"/>
                <a:gd name="T4" fmla="*/ 108 w 124"/>
                <a:gd name="T5" fmla="*/ 47 h 123"/>
                <a:gd name="T6" fmla="*/ 77 w 124"/>
                <a:gd name="T7" fmla="*/ 17 h 123"/>
                <a:gd name="T8" fmla="*/ 17 w 124"/>
                <a:gd name="T9" fmla="*/ 17 h 123"/>
                <a:gd name="T10" fmla="*/ 17 w 124"/>
                <a:gd name="T11" fmla="*/ 77 h 123"/>
                <a:gd name="T12" fmla="*/ 47 w 124"/>
                <a:gd name="T13" fmla="*/ 107 h 123"/>
                <a:gd name="T14" fmla="*/ 47 w 124"/>
                <a:gd name="T15" fmla="*/ 107 h 123"/>
                <a:gd name="T16" fmla="*/ 47 w 124"/>
                <a:gd name="T17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23">
                  <a:moveTo>
                    <a:pt x="47" y="107"/>
                  </a:moveTo>
                  <a:cubicBezTo>
                    <a:pt x="64" y="123"/>
                    <a:pt x="91" y="123"/>
                    <a:pt x="108" y="106"/>
                  </a:cubicBezTo>
                  <a:cubicBezTo>
                    <a:pt x="124" y="90"/>
                    <a:pt x="124" y="63"/>
                    <a:pt x="108" y="4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61" y="0"/>
                    <a:pt x="34" y="0"/>
                    <a:pt x="17" y="17"/>
                  </a:cubicBezTo>
                  <a:cubicBezTo>
                    <a:pt x="0" y="33"/>
                    <a:pt x="0" y="60"/>
                    <a:pt x="17" y="77"/>
                  </a:cubicBezTo>
                  <a:lnTo>
                    <a:pt x="47" y="107"/>
                  </a:lnTo>
                  <a:close/>
                  <a:moveTo>
                    <a:pt x="47" y="107"/>
                  </a:moveTo>
                  <a:cubicBezTo>
                    <a:pt x="47" y="107"/>
                    <a:pt x="47" y="107"/>
                    <a:pt x="47" y="10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193" name="Freeform 18"/>
            <p:cNvSpPr>
              <a:spLocks noEditPoints="1"/>
            </p:cNvSpPr>
            <p:nvPr/>
          </p:nvSpPr>
          <p:spPr bwMode="auto">
            <a:xfrm>
              <a:off x="1379538" y="7493001"/>
              <a:ext cx="3436938" cy="3174999"/>
            </a:xfrm>
            <a:custGeom>
              <a:avLst/>
              <a:gdLst>
                <a:gd name="T0" fmla="*/ 2304 w 2560"/>
                <a:gd name="T1" fmla="*/ 1195 h 2362"/>
                <a:gd name="T2" fmla="*/ 1940 w 2560"/>
                <a:gd name="T3" fmla="*/ 1237 h 2362"/>
                <a:gd name="T4" fmla="*/ 1578 w 2560"/>
                <a:gd name="T5" fmla="*/ 555 h 2362"/>
                <a:gd name="T6" fmla="*/ 1450 w 2560"/>
                <a:gd name="T7" fmla="*/ 512 h 2362"/>
                <a:gd name="T8" fmla="*/ 1962 w 2560"/>
                <a:gd name="T9" fmla="*/ 256 h 2362"/>
                <a:gd name="T10" fmla="*/ 1962 w 2560"/>
                <a:gd name="T11" fmla="*/ 0 h 2362"/>
                <a:gd name="T12" fmla="*/ 469 w 2560"/>
                <a:gd name="T13" fmla="*/ 128 h 2362"/>
                <a:gd name="T14" fmla="*/ 1109 w 2560"/>
                <a:gd name="T15" fmla="*/ 256 h 2362"/>
                <a:gd name="T16" fmla="*/ 1024 w 2560"/>
                <a:gd name="T17" fmla="*/ 512 h 2362"/>
                <a:gd name="T18" fmla="*/ 981 w 2560"/>
                <a:gd name="T19" fmla="*/ 876 h 2362"/>
                <a:gd name="T20" fmla="*/ 256 w 2560"/>
                <a:gd name="T21" fmla="*/ 1237 h 2362"/>
                <a:gd name="T22" fmla="*/ 128 w 2560"/>
                <a:gd name="T23" fmla="*/ 1067 h 2362"/>
                <a:gd name="T24" fmla="*/ 0 w 2560"/>
                <a:gd name="T25" fmla="*/ 1877 h 2362"/>
                <a:gd name="T26" fmla="*/ 256 w 2560"/>
                <a:gd name="T27" fmla="*/ 1877 h 2362"/>
                <a:gd name="T28" fmla="*/ 619 w 2560"/>
                <a:gd name="T29" fmla="*/ 1835 h 2362"/>
                <a:gd name="T30" fmla="*/ 1940 w 2560"/>
                <a:gd name="T31" fmla="*/ 1835 h 2362"/>
                <a:gd name="T32" fmla="*/ 2304 w 2560"/>
                <a:gd name="T33" fmla="*/ 1877 h 2362"/>
                <a:gd name="T34" fmla="*/ 2560 w 2560"/>
                <a:gd name="T35" fmla="*/ 1877 h 2362"/>
                <a:gd name="T36" fmla="*/ 2432 w 2560"/>
                <a:gd name="T37" fmla="*/ 1067 h 2362"/>
                <a:gd name="T38" fmla="*/ 597 w 2560"/>
                <a:gd name="T39" fmla="*/ 85 h 2362"/>
                <a:gd name="T40" fmla="*/ 2005 w 2560"/>
                <a:gd name="T41" fmla="*/ 128 h 2362"/>
                <a:gd name="T42" fmla="*/ 597 w 2560"/>
                <a:gd name="T43" fmla="*/ 171 h 2362"/>
                <a:gd name="T44" fmla="*/ 1194 w 2560"/>
                <a:gd name="T45" fmla="*/ 256 h 2362"/>
                <a:gd name="T46" fmla="*/ 1365 w 2560"/>
                <a:gd name="T47" fmla="*/ 512 h 2362"/>
                <a:gd name="T48" fmla="*/ 1194 w 2560"/>
                <a:gd name="T49" fmla="*/ 256 h 2362"/>
                <a:gd name="T50" fmla="*/ 1493 w 2560"/>
                <a:gd name="T51" fmla="*/ 597 h 2362"/>
                <a:gd name="T52" fmla="*/ 1066 w 2560"/>
                <a:gd name="T53" fmla="*/ 843 h 2362"/>
                <a:gd name="T54" fmla="*/ 170 w 2560"/>
                <a:gd name="T55" fmla="*/ 1877 h 2362"/>
                <a:gd name="T56" fmla="*/ 85 w 2560"/>
                <a:gd name="T57" fmla="*/ 1877 h 2362"/>
                <a:gd name="T58" fmla="*/ 128 w 2560"/>
                <a:gd name="T59" fmla="*/ 1152 h 2362"/>
                <a:gd name="T60" fmla="*/ 170 w 2560"/>
                <a:gd name="T61" fmla="*/ 1877 h 2362"/>
                <a:gd name="T62" fmla="*/ 256 w 2560"/>
                <a:gd name="T63" fmla="*/ 1323 h 2362"/>
                <a:gd name="T64" fmla="*/ 586 w 2560"/>
                <a:gd name="T65" fmla="*/ 1749 h 2362"/>
                <a:gd name="T66" fmla="*/ 1280 w 2560"/>
                <a:gd name="T67" fmla="*/ 2176 h 2362"/>
                <a:gd name="T68" fmla="*/ 1280 w 2560"/>
                <a:gd name="T69" fmla="*/ 896 h 2362"/>
                <a:gd name="T70" fmla="*/ 1280 w 2560"/>
                <a:gd name="T71" fmla="*/ 2176 h 2362"/>
                <a:gd name="T72" fmla="*/ 1973 w 2560"/>
                <a:gd name="T73" fmla="*/ 1323 h 2362"/>
                <a:gd name="T74" fmla="*/ 2304 w 2560"/>
                <a:gd name="T75" fmla="*/ 1749 h 2362"/>
                <a:gd name="T76" fmla="*/ 2474 w 2560"/>
                <a:gd name="T77" fmla="*/ 1877 h 2362"/>
                <a:gd name="T78" fmla="*/ 2389 w 2560"/>
                <a:gd name="T79" fmla="*/ 1877 h 2362"/>
                <a:gd name="T80" fmla="*/ 2432 w 2560"/>
                <a:gd name="T81" fmla="*/ 1152 h 2362"/>
                <a:gd name="T82" fmla="*/ 2474 w 2560"/>
                <a:gd name="T83" fmla="*/ 1877 h 2362"/>
                <a:gd name="T84" fmla="*/ 2474 w 2560"/>
                <a:gd name="T85" fmla="*/ 1877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60" h="2362">
                  <a:moveTo>
                    <a:pt x="2432" y="1067"/>
                  </a:moveTo>
                  <a:cubicBezTo>
                    <a:pt x="2361" y="1067"/>
                    <a:pt x="2304" y="1124"/>
                    <a:pt x="2304" y="1195"/>
                  </a:cubicBezTo>
                  <a:cubicBezTo>
                    <a:pt x="2304" y="1237"/>
                    <a:pt x="2304" y="1237"/>
                    <a:pt x="2304" y="1237"/>
                  </a:cubicBezTo>
                  <a:cubicBezTo>
                    <a:pt x="1940" y="1237"/>
                    <a:pt x="1940" y="1237"/>
                    <a:pt x="1940" y="1237"/>
                  </a:cubicBezTo>
                  <a:cubicBezTo>
                    <a:pt x="1867" y="1077"/>
                    <a:pt x="1738" y="949"/>
                    <a:pt x="1578" y="876"/>
                  </a:cubicBezTo>
                  <a:cubicBezTo>
                    <a:pt x="1578" y="555"/>
                    <a:pt x="1578" y="555"/>
                    <a:pt x="1578" y="555"/>
                  </a:cubicBezTo>
                  <a:cubicBezTo>
                    <a:pt x="1578" y="531"/>
                    <a:pt x="1559" y="512"/>
                    <a:pt x="1536" y="512"/>
                  </a:cubicBezTo>
                  <a:cubicBezTo>
                    <a:pt x="1450" y="512"/>
                    <a:pt x="1450" y="512"/>
                    <a:pt x="1450" y="512"/>
                  </a:cubicBezTo>
                  <a:cubicBezTo>
                    <a:pt x="1450" y="256"/>
                    <a:pt x="1450" y="256"/>
                    <a:pt x="1450" y="256"/>
                  </a:cubicBezTo>
                  <a:cubicBezTo>
                    <a:pt x="1962" y="256"/>
                    <a:pt x="1962" y="256"/>
                    <a:pt x="1962" y="256"/>
                  </a:cubicBezTo>
                  <a:cubicBezTo>
                    <a:pt x="2033" y="256"/>
                    <a:pt x="2090" y="199"/>
                    <a:pt x="2090" y="128"/>
                  </a:cubicBezTo>
                  <a:cubicBezTo>
                    <a:pt x="2090" y="57"/>
                    <a:pt x="2033" y="0"/>
                    <a:pt x="1962" y="0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526" y="0"/>
                    <a:pt x="469" y="57"/>
                    <a:pt x="469" y="128"/>
                  </a:cubicBezTo>
                  <a:cubicBezTo>
                    <a:pt x="469" y="199"/>
                    <a:pt x="526" y="256"/>
                    <a:pt x="597" y="256"/>
                  </a:cubicBezTo>
                  <a:cubicBezTo>
                    <a:pt x="1109" y="256"/>
                    <a:pt x="1109" y="256"/>
                    <a:pt x="1109" y="256"/>
                  </a:cubicBezTo>
                  <a:cubicBezTo>
                    <a:pt x="1109" y="512"/>
                    <a:pt x="1109" y="512"/>
                    <a:pt x="1109" y="512"/>
                  </a:cubicBezTo>
                  <a:cubicBezTo>
                    <a:pt x="1024" y="512"/>
                    <a:pt x="1024" y="512"/>
                    <a:pt x="1024" y="512"/>
                  </a:cubicBezTo>
                  <a:cubicBezTo>
                    <a:pt x="1000" y="512"/>
                    <a:pt x="981" y="531"/>
                    <a:pt x="981" y="555"/>
                  </a:cubicBezTo>
                  <a:cubicBezTo>
                    <a:pt x="981" y="876"/>
                    <a:pt x="981" y="876"/>
                    <a:pt x="981" y="876"/>
                  </a:cubicBezTo>
                  <a:cubicBezTo>
                    <a:pt x="821" y="949"/>
                    <a:pt x="692" y="1077"/>
                    <a:pt x="619" y="1237"/>
                  </a:cubicBezTo>
                  <a:cubicBezTo>
                    <a:pt x="256" y="1237"/>
                    <a:pt x="256" y="1237"/>
                    <a:pt x="256" y="1237"/>
                  </a:cubicBezTo>
                  <a:cubicBezTo>
                    <a:pt x="256" y="1195"/>
                    <a:pt x="256" y="1195"/>
                    <a:pt x="256" y="1195"/>
                  </a:cubicBezTo>
                  <a:cubicBezTo>
                    <a:pt x="256" y="1124"/>
                    <a:pt x="198" y="1067"/>
                    <a:pt x="128" y="1067"/>
                  </a:cubicBezTo>
                  <a:cubicBezTo>
                    <a:pt x="57" y="1067"/>
                    <a:pt x="0" y="1124"/>
                    <a:pt x="0" y="1195"/>
                  </a:cubicBezTo>
                  <a:cubicBezTo>
                    <a:pt x="0" y="1877"/>
                    <a:pt x="0" y="1877"/>
                    <a:pt x="0" y="1877"/>
                  </a:cubicBezTo>
                  <a:cubicBezTo>
                    <a:pt x="0" y="1948"/>
                    <a:pt x="57" y="2005"/>
                    <a:pt x="128" y="2005"/>
                  </a:cubicBezTo>
                  <a:cubicBezTo>
                    <a:pt x="198" y="2005"/>
                    <a:pt x="256" y="1948"/>
                    <a:pt x="256" y="1877"/>
                  </a:cubicBezTo>
                  <a:cubicBezTo>
                    <a:pt x="256" y="1835"/>
                    <a:pt x="256" y="1835"/>
                    <a:pt x="256" y="1835"/>
                  </a:cubicBezTo>
                  <a:cubicBezTo>
                    <a:pt x="619" y="1835"/>
                    <a:pt x="619" y="1835"/>
                    <a:pt x="619" y="1835"/>
                  </a:cubicBezTo>
                  <a:cubicBezTo>
                    <a:pt x="784" y="2199"/>
                    <a:pt x="1212" y="2362"/>
                    <a:pt x="1577" y="2197"/>
                  </a:cubicBezTo>
                  <a:cubicBezTo>
                    <a:pt x="1738" y="2125"/>
                    <a:pt x="1867" y="1996"/>
                    <a:pt x="1940" y="1835"/>
                  </a:cubicBezTo>
                  <a:cubicBezTo>
                    <a:pt x="2304" y="1835"/>
                    <a:pt x="2304" y="1835"/>
                    <a:pt x="2304" y="1835"/>
                  </a:cubicBezTo>
                  <a:cubicBezTo>
                    <a:pt x="2304" y="1877"/>
                    <a:pt x="2304" y="1877"/>
                    <a:pt x="2304" y="1877"/>
                  </a:cubicBezTo>
                  <a:cubicBezTo>
                    <a:pt x="2304" y="1948"/>
                    <a:pt x="2361" y="2005"/>
                    <a:pt x="2432" y="2005"/>
                  </a:cubicBezTo>
                  <a:cubicBezTo>
                    <a:pt x="2502" y="2005"/>
                    <a:pt x="2560" y="1948"/>
                    <a:pt x="2560" y="1877"/>
                  </a:cubicBezTo>
                  <a:cubicBezTo>
                    <a:pt x="2560" y="1195"/>
                    <a:pt x="2560" y="1195"/>
                    <a:pt x="2560" y="1195"/>
                  </a:cubicBezTo>
                  <a:cubicBezTo>
                    <a:pt x="2560" y="1124"/>
                    <a:pt x="2502" y="1067"/>
                    <a:pt x="2432" y="1067"/>
                  </a:cubicBezTo>
                  <a:close/>
                  <a:moveTo>
                    <a:pt x="554" y="128"/>
                  </a:moveTo>
                  <a:cubicBezTo>
                    <a:pt x="554" y="104"/>
                    <a:pt x="573" y="85"/>
                    <a:pt x="597" y="85"/>
                  </a:cubicBezTo>
                  <a:cubicBezTo>
                    <a:pt x="1962" y="85"/>
                    <a:pt x="1962" y="85"/>
                    <a:pt x="1962" y="85"/>
                  </a:cubicBezTo>
                  <a:cubicBezTo>
                    <a:pt x="1986" y="85"/>
                    <a:pt x="2005" y="104"/>
                    <a:pt x="2005" y="128"/>
                  </a:cubicBezTo>
                  <a:cubicBezTo>
                    <a:pt x="2005" y="152"/>
                    <a:pt x="1986" y="171"/>
                    <a:pt x="1962" y="171"/>
                  </a:cubicBezTo>
                  <a:cubicBezTo>
                    <a:pt x="597" y="171"/>
                    <a:pt x="597" y="171"/>
                    <a:pt x="597" y="171"/>
                  </a:cubicBezTo>
                  <a:cubicBezTo>
                    <a:pt x="573" y="171"/>
                    <a:pt x="554" y="152"/>
                    <a:pt x="554" y="128"/>
                  </a:cubicBezTo>
                  <a:close/>
                  <a:moveTo>
                    <a:pt x="1194" y="256"/>
                  </a:moveTo>
                  <a:cubicBezTo>
                    <a:pt x="1365" y="256"/>
                    <a:pt x="1365" y="256"/>
                    <a:pt x="1365" y="256"/>
                  </a:cubicBezTo>
                  <a:cubicBezTo>
                    <a:pt x="1365" y="512"/>
                    <a:pt x="1365" y="512"/>
                    <a:pt x="1365" y="512"/>
                  </a:cubicBezTo>
                  <a:cubicBezTo>
                    <a:pt x="1194" y="512"/>
                    <a:pt x="1194" y="512"/>
                    <a:pt x="1194" y="512"/>
                  </a:cubicBezTo>
                  <a:lnTo>
                    <a:pt x="1194" y="256"/>
                  </a:lnTo>
                  <a:close/>
                  <a:moveTo>
                    <a:pt x="1066" y="597"/>
                  </a:moveTo>
                  <a:cubicBezTo>
                    <a:pt x="1493" y="597"/>
                    <a:pt x="1493" y="597"/>
                    <a:pt x="1493" y="597"/>
                  </a:cubicBezTo>
                  <a:cubicBezTo>
                    <a:pt x="1493" y="843"/>
                    <a:pt x="1493" y="843"/>
                    <a:pt x="1493" y="843"/>
                  </a:cubicBezTo>
                  <a:cubicBezTo>
                    <a:pt x="1354" y="800"/>
                    <a:pt x="1205" y="800"/>
                    <a:pt x="1066" y="843"/>
                  </a:cubicBezTo>
                  <a:lnTo>
                    <a:pt x="1066" y="597"/>
                  </a:lnTo>
                  <a:close/>
                  <a:moveTo>
                    <a:pt x="170" y="1877"/>
                  </a:moveTo>
                  <a:cubicBezTo>
                    <a:pt x="170" y="1901"/>
                    <a:pt x="151" y="1920"/>
                    <a:pt x="128" y="1920"/>
                  </a:cubicBezTo>
                  <a:cubicBezTo>
                    <a:pt x="104" y="1920"/>
                    <a:pt x="85" y="1901"/>
                    <a:pt x="85" y="1877"/>
                  </a:cubicBezTo>
                  <a:cubicBezTo>
                    <a:pt x="85" y="1195"/>
                    <a:pt x="85" y="1195"/>
                    <a:pt x="85" y="1195"/>
                  </a:cubicBezTo>
                  <a:cubicBezTo>
                    <a:pt x="85" y="1171"/>
                    <a:pt x="104" y="1152"/>
                    <a:pt x="128" y="1152"/>
                  </a:cubicBezTo>
                  <a:cubicBezTo>
                    <a:pt x="151" y="1152"/>
                    <a:pt x="170" y="1171"/>
                    <a:pt x="170" y="1195"/>
                  </a:cubicBezTo>
                  <a:lnTo>
                    <a:pt x="170" y="1877"/>
                  </a:lnTo>
                  <a:close/>
                  <a:moveTo>
                    <a:pt x="256" y="1749"/>
                  </a:moveTo>
                  <a:cubicBezTo>
                    <a:pt x="256" y="1323"/>
                    <a:pt x="256" y="1323"/>
                    <a:pt x="256" y="1323"/>
                  </a:cubicBezTo>
                  <a:cubicBezTo>
                    <a:pt x="586" y="1323"/>
                    <a:pt x="586" y="1323"/>
                    <a:pt x="586" y="1323"/>
                  </a:cubicBezTo>
                  <a:cubicBezTo>
                    <a:pt x="543" y="1462"/>
                    <a:pt x="543" y="1610"/>
                    <a:pt x="586" y="1749"/>
                  </a:cubicBezTo>
                  <a:lnTo>
                    <a:pt x="256" y="1749"/>
                  </a:lnTo>
                  <a:close/>
                  <a:moveTo>
                    <a:pt x="1280" y="2176"/>
                  </a:moveTo>
                  <a:cubicBezTo>
                    <a:pt x="926" y="2176"/>
                    <a:pt x="640" y="1889"/>
                    <a:pt x="640" y="1536"/>
                  </a:cubicBezTo>
                  <a:cubicBezTo>
                    <a:pt x="640" y="1183"/>
                    <a:pt x="926" y="896"/>
                    <a:pt x="1280" y="896"/>
                  </a:cubicBezTo>
                  <a:cubicBezTo>
                    <a:pt x="1633" y="896"/>
                    <a:pt x="1920" y="1183"/>
                    <a:pt x="1920" y="1536"/>
                  </a:cubicBezTo>
                  <a:cubicBezTo>
                    <a:pt x="1919" y="1889"/>
                    <a:pt x="1633" y="2176"/>
                    <a:pt x="1280" y="2176"/>
                  </a:cubicBezTo>
                  <a:close/>
                  <a:moveTo>
                    <a:pt x="1973" y="1749"/>
                  </a:moveTo>
                  <a:cubicBezTo>
                    <a:pt x="2016" y="1610"/>
                    <a:pt x="2016" y="1462"/>
                    <a:pt x="1973" y="1323"/>
                  </a:cubicBezTo>
                  <a:cubicBezTo>
                    <a:pt x="2304" y="1323"/>
                    <a:pt x="2304" y="1323"/>
                    <a:pt x="2304" y="1323"/>
                  </a:cubicBezTo>
                  <a:cubicBezTo>
                    <a:pt x="2304" y="1749"/>
                    <a:pt x="2304" y="1749"/>
                    <a:pt x="2304" y="1749"/>
                  </a:cubicBezTo>
                  <a:lnTo>
                    <a:pt x="1973" y="1749"/>
                  </a:lnTo>
                  <a:close/>
                  <a:moveTo>
                    <a:pt x="2474" y="1877"/>
                  </a:moveTo>
                  <a:cubicBezTo>
                    <a:pt x="2474" y="1901"/>
                    <a:pt x="2455" y="1920"/>
                    <a:pt x="2432" y="1920"/>
                  </a:cubicBezTo>
                  <a:cubicBezTo>
                    <a:pt x="2408" y="1920"/>
                    <a:pt x="2389" y="1901"/>
                    <a:pt x="2389" y="1877"/>
                  </a:cubicBezTo>
                  <a:cubicBezTo>
                    <a:pt x="2389" y="1195"/>
                    <a:pt x="2389" y="1195"/>
                    <a:pt x="2389" y="1195"/>
                  </a:cubicBezTo>
                  <a:cubicBezTo>
                    <a:pt x="2389" y="1171"/>
                    <a:pt x="2408" y="1152"/>
                    <a:pt x="2432" y="1152"/>
                  </a:cubicBezTo>
                  <a:cubicBezTo>
                    <a:pt x="2455" y="1152"/>
                    <a:pt x="2474" y="1171"/>
                    <a:pt x="2474" y="1195"/>
                  </a:cubicBezTo>
                  <a:lnTo>
                    <a:pt x="2474" y="1877"/>
                  </a:lnTo>
                  <a:close/>
                  <a:moveTo>
                    <a:pt x="2474" y="1877"/>
                  </a:moveTo>
                  <a:cubicBezTo>
                    <a:pt x="2474" y="1877"/>
                    <a:pt x="2474" y="1877"/>
                    <a:pt x="2474" y="187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</p:grpSp>
      <p:grpSp>
        <p:nvGrpSpPr>
          <p:cNvPr id="194" name="Группа 40"/>
          <p:cNvGrpSpPr>
            <a:grpSpLocks/>
          </p:cNvGrpSpPr>
          <p:nvPr/>
        </p:nvGrpSpPr>
        <p:grpSpPr bwMode="auto">
          <a:xfrm>
            <a:off x="8457251" y="6074598"/>
            <a:ext cx="904684" cy="515162"/>
            <a:chOff x="4722813" y="2620963"/>
            <a:chExt cx="2747963" cy="1616075"/>
          </a:xfrm>
        </p:grpSpPr>
        <p:sp>
          <p:nvSpPr>
            <p:cNvPr id="195" name="Freeform 23"/>
            <p:cNvSpPr>
              <a:spLocks noEditPoints="1"/>
            </p:cNvSpPr>
            <p:nvPr/>
          </p:nvSpPr>
          <p:spPr bwMode="auto">
            <a:xfrm>
              <a:off x="4722813" y="2620963"/>
              <a:ext cx="2747963" cy="1616075"/>
            </a:xfrm>
            <a:custGeom>
              <a:avLst/>
              <a:gdLst>
                <a:gd name="T0" fmla="*/ 2147483646 w 2048"/>
                <a:gd name="T1" fmla="*/ 1015660042 h 1200"/>
                <a:gd name="T2" fmla="*/ 2147483646 w 2048"/>
                <a:gd name="T3" fmla="*/ 0 h 1200"/>
                <a:gd name="T4" fmla="*/ 2147483646 w 2048"/>
                <a:gd name="T5" fmla="*/ 72546953 h 1200"/>
                <a:gd name="T6" fmla="*/ 2147483646 w 2048"/>
                <a:gd name="T7" fmla="*/ 145093907 h 1200"/>
                <a:gd name="T8" fmla="*/ 2147483646 w 2048"/>
                <a:gd name="T9" fmla="*/ 1015660042 h 1200"/>
                <a:gd name="T10" fmla="*/ 1512310844 w 2048"/>
                <a:gd name="T11" fmla="*/ 990268810 h 1200"/>
                <a:gd name="T12" fmla="*/ 1485306204 w 2048"/>
                <a:gd name="T13" fmla="*/ 145093907 h 1200"/>
                <a:gd name="T14" fmla="*/ 1836377262 w 2048"/>
                <a:gd name="T15" fmla="*/ 72546953 h 1200"/>
                <a:gd name="T16" fmla="*/ 1105427155 w 2048"/>
                <a:gd name="T17" fmla="*/ 0 h 1200"/>
                <a:gd name="T18" fmla="*/ 696742798 w 2048"/>
                <a:gd name="T19" fmla="*/ 170486485 h 1200"/>
                <a:gd name="T20" fmla="*/ 723748780 w 2048"/>
                <a:gd name="T21" fmla="*/ 1015660042 h 1200"/>
                <a:gd name="T22" fmla="*/ 576118225 w 2048"/>
                <a:gd name="T23" fmla="*/ 1015660042 h 1200"/>
                <a:gd name="T24" fmla="*/ 0 w 2048"/>
                <a:gd name="T25" fmla="*/ 1596038363 h 1200"/>
                <a:gd name="T26" fmla="*/ 2147483646 w 2048"/>
                <a:gd name="T27" fmla="*/ 2147483646 h 1200"/>
                <a:gd name="T28" fmla="*/ 2147483646 w 2048"/>
                <a:gd name="T29" fmla="*/ 1015660042 h 1200"/>
                <a:gd name="T30" fmla="*/ 1584325455 w 2048"/>
                <a:gd name="T31" fmla="*/ 2031321431 h 1200"/>
                <a:gd name="T32" fmla="*/ 1584325455 w 2048"/>
                <a:gd name="T33" fmla="*/ 1160755296 h 1200"/>
                <a:gd name="T34" fmla="*/ 1105427155 w 2048"/>
                <a:gd name="T35" fmla="*/ 1160755296 h 1200"/>
                <a:gd name="T36" fmla="*/ 1080221840 w 2048"/>
                <a:gd name="T37" fmla="*/ 1314918077 h 1200"/>
                <a:gd name="T38" fmla="*/ 1105427155 w 2048"/>
                <a:gd name="T39" fmla="*/ 1160755296 h 1200"/>
                <a:gd name="T40" fmla="*/ 799364725 w 2048"/>
                <a:gd name="T41" fmla="*/ 272051412 h 1200"/>
                <a:gd name="T42" fmla="*/ 1409690259 w 2048"/>
                <a:gd name="T43" fmla="*/ 272051412 h 1200"/>
                <a:gd name="T44" fmla="*/ 1105427155 w 2048"/>
                <a:gd name="T45" fmla="*/ 1015660042 h 1200"/>
                <a:gd name="T46" fmla="*/ 144029221 w 2048"/>
                <a:gd name="T47" fmla="*/ 1596038363 h 1200"/>
                <a:gd name="T48" fmla="*/ 1008207230 w 2048"/>
                <a:gd name="T49" fmla="*/ 1596038363 h 1200"/>
                <a:gd name="T50" fmla="*/ 144029221 w 2048"/>
                <a:gd name="T51" fmla="*/ 1596038363 h 1200"/>
                <a:gd name="T52" fmla="*/ 1080221840 w 2048"/>
                <a:gd name="T53" fmla="*/ 1877158650 h 1200"/>
                <a:gd name="T54" fmla="*/ 955997274 w 2048"/>
                <a:gd name="T55" fmla="*/ 2031321431 h 1200"/>
                <a:gd name="T56" fmla="*/ 1964204504 w 2048"/>
                <a:gd name="T57" fmla="*/ 2031321431 h 1200"/>
                <a:gd name="T58" fmla="*/ 1964204504 w 2048"/>
                <a:gd name="T59" fmla="*/ 1160755296 h 1200"/>
                <a:gd name="T60" fmla="*/ 2147483646 w 2048"/>
                <a:gd name="T61" fmla="*/ 1596038363 h 1200"/>
                <a:gd name="T62" fmla="*/ 2147483646 w 2048"/>
                <a:gd name="T63" fmla="*/ 2031321431 h 12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048" h="1200">
                  <a:moveTo>
                    <a:pt x="1728" y="560"/>
                  </a:moveTo>
                  <a:cubicBezTo>
                    <a:pt x="1673" y="560"/>
                    <a:pt x="1673" y="560"/>
                    <a:pt x="1673" y="560"/>
                  </a:cubicBezTo>
                  <a:cubicBezTo>
                    <a:pt x="1739" y="501"/>
                    <a:pt x="1782" y="416"/>
                    <a:pt x="1782" y="320"/>
                  </a:cubicBezTo>
                  <a:cubicBezTo>
                    <a:pt x="1782" y="144"/>
                    <a:pt x="1638" y="0"/>
                    <a:pt x="1462" y="0"/>
                  </a:cubicBezTo>
                  <a:cubicBezTo>
                    <a:pt x="1340" y="0"/>
                    <a:pt x="1340" y="0"/>
                    <a:pt x="1340" y="0"/>
                  </a:cubicBezTo>
                  <a:cubicBezTo>
                    <a:pt x="1318" y="0"/>
                    <a:pt x="1300" y="18"/>
                    <a:pt x="1300" y="40"/>
                  </a:cubicBezTo>
                  <a:cubicBezTo>
                    <a:pt x="1300" y="62"/>
                    <a:pt x="1318" y="80"/>
                    <a:pt x="1340" y="80"/>
                  </a:cubicBezTo>
                  <a:cubicBezTo>
                    <a:pt x="1462" y="80"/>
                    <a:pt x="1462" y="80"/>
                    <a:pt x="1462" y="80"/>
                  </a:cubicBezTo>
                  <a:cubicBezTo>
                    <a:pt x="1594" y="80"/>
                    <a:pt x="1702" y="188"/>
                    <a:pt x="1702" y="320"/>
                  </a:cubicBezTo>
                  <a:cubicBezTo>
                    <a:pt x="1702" y="452"/>
                    <a:pt x="1594" y="560"/>
                    <a:pt x="1462" y="560"/>
                  </a:cubicBezTo>
                  <a:cubicBezTo>
                    <a:pt x="825" y="560"/>
                    <a:pt x="825" y="560"/>
                    <a:pt x="825" y="560"/>
                  </a:cubicBezTo>
                  <a:cubicBezTo>
                    <a:pt x="830" y="556"/>
                    <a:pt x="835" y="551"/>
                    <a:pt x="840" y="546"/>
                  </a:cubicBezTo>
                  <a:cubicBezTo>
                    <a:pt x="965" y="422"/>
                    <a:pt x="965" y="219"/>
                    <a:pt x="840" y="94"/>
                  </a:cubicBezTo>
                  <a:cubicBezTo>
                    <a:pt x="835" y="89"/>
                    <a:pt x="830" y="84"/>
                    <a:pt x="825" y="80"/>
                  </a:cubicBezTo>
                  <a:cubicBezTo>
                    <a:pt x="980" y="80"/>
                    <a:pt x="980" y="80"/>
                    <a:pt x="980" y="80"/>
                  </a:cubicBezTo>
                  <a:cubicBezTo>
                    <a:pt x="1002" y="80"/>
                    <a:pt x="1020" y="62"/>
                    <a:pt x="1020" y="40"/>
                  </a:cubicBezTo>
                  <a:cubicBezTo>
                    <a:pt x="1020" y="18"/>
                    <a:pt x="1002" y="0"/>
                    <a:pt x="980" y="0"/>
                  </a:cubicBezTo>
                  <a:cubicBezTo>
                    <a:pt x="614" y="0"/>
                    <a:pt x="614" y="0"/>
                    <a:pt x="614" y="0"/>
                  </a:cubicBezTo>
                  <a:cubicBezTo>
                    <a:pt x="612" y="0"/>
                    <a:pt x="611" y="0"/>
                    <a:pt x="609" y="0"/>
                  </a:cubicBezTo>
                  <a:cubicBezTo>
                    <a:pt x="529" y="1"/>
                    <a:pt x="449" y="32"/>
                    <a:pt x="387" y="94"/>
                  </a:cubicBezTo>
                  <a:cubicBezTo>
                    <a:pt x="263" y="219"/>
                    <a:pt x="263" y="422"/>
                    <a:pt x="387" y="546"/>
                  </a:cubicBezTo>
                  <a:cubicBezTo>
                    <a:pt x="392" y="551"/>
                    <a:pt x="397" y="556"/>
                    <a:pt x="402" y="560"/>
                  </a:cubicBezTo>
                  <a:cubicBezTo>
                    <a:pt x="320" y="560"/>
                    <a:pt x="320" y="560"/>
                    <a:pt x="320" y="560"/>
                  </a:cubicBezTo>
                  <a:cubicBezTo>
                    <a:pt x="320" y="560"/>
                    <a:pt x="320" y="560"/>
                    <a:pt x="320" y="560"/>
                  </a:cubicBezTo>
                  <a:cubicBezTo>
                    <a:pt x="320" y="560"/>
                    <a:pt x="320" y="560"/>
                    <a:pt x="320" y="560"/>
                  </a:cubicBezTo>
                  <a:cubicBezTo>
                    <a:pt x="144" y="560"/>
                    <a:pt x="0" y="704"/>
                    <a:pt x="0" y="880"/>
                  </a:cubicBezTo>
                  <a:cubicBezTo>
                    <a:pt x="0" y="1057"/>
                    <a:pt x="144" y="1200"/>
                    <a:pt x="320" y="1200"/>
                  </a:cubicBezTo>
                  <a:cubicBezTo>
                    <a:pt x="1728" y="1200"/>
                    <a:pt x="1728" y="1200"/>
                    <a:pt x="1728" y="1200"/>
                  </a:cubicBezTo>
                  <a:cubicBezTo>
                    <a:pt x="1904" y="1200"/>
                    <a:pt x="2048" y="1057"/>
                    <a:pt x="2048" y="880"/>
                  </a:cubicBezTo>
                  <a:cubicBezTo>
                    <a:pt x="2048" y="704"/>
                    <a:pt x="1904" y="560"/>
                    <a:pt x="1728" y="560"/>
                  </a:cubicBezTo>
                  <a:close/>
                  <a:moveTo>
                    <a:pt x="1120" y="880"/>
                  </a:moveTo>
                  <a:cubicBezTo>
                    <a:pt x="1120" y="1012"/>
                    <a:pt x="1012" y="1120"/>
                    <a:pt x="880" y="1120"/>
                  </a:cubicBezTo>
                  <a:cubicBezTo>
                    <a:pt x="748" y="1120"/>
                    <a:pt x="640" y="1012"/>
                    <a:pt x="640" y="880"/>
                  </a:cubicBezTo>
                  <a:cubicBezTo>
                    <a:pt x="640" y="748"/>
                    <a:pt x="748" y="640"/>
                    <a:pt x="880" y="640"/>
                  </a:cubicBezTo>
                  <a:cubicBezTo>
                    <a:pt x="1012" y="640"/>
                    <a:pt x="1120" y="748"/>
                    <a:pt x="1120" y="880"/>
                  </a:cubicBezTo>
                  <a:close/>
                  <a:moveTo>
                    <a:pt x="614" y="640"/>
                  </a:moveTo>
                  <a:cubicBezTo>
                    <a:pt x="669" y="640"/>
                    <a:pt x="669" y="640"/>
                    <a:pt x="669" y="640"/>
                  </a:cubicBezTo>
                  <a:cubicBezTo>
                    <a:pt x="641" y="664"/>
                    <a:pt x="618" y="693"/>
                    <a:pt x="600" y="725"/>
                  </a:cubicBezTo>
                  <a:cubicBezTo>
                    <a:pt x="582" y="693"/>
                    <a:pt x="559" y="664"/>
                    <a:pt x="531" y="640"/>
                  </a:cubicBezTo>
                  <a:lnTo>
                    <a:pt x="614" y="640"/>
                  </a:lnTo>
                  <a:close/>
                  <a:moveTo>
                    <a:pt x="444" y="490"/>
                  </a:moveTo>
                  <a:cubicBezTo>
                    <a:pt x="350" y="396"/>
                    <a:pt x="350" y="244"/>
                    <a:pt x="444" y="150"/>
                  </a:cubicBezTo>
                  <a:cubicBezTo>
                    <a:pt x="491" y="104"/>
                    <a:pt x="552" y="80"/>
                    <a:pt x="614" y="80"/>
                  </a:cubicBezTo>
                  <a:cubicBezTo>
                    <a:pt x="675" y="80"/>
                    <a:pt x="737" y="104"/>
                    <a:pt x="783" y="150"/>
                  </a:cubicBezTo>
                  <a:cubicBezTo>
                    <a:pt x="877" y="244"/>
                    <a:pt x="877" y="396"/>
                    <a:pt x="783" y="490"/>
                  </a:cubicBezTo>
                  <a:cubicBezTo>
                    <a:pt x="738" y="535"/>
                    <a:pt x="678" y="560"/>
                    <a:pt x="614" y="560"/>
                  </a:cubicBezTo>
                  <a:cubicBezTo>
                    <a:pt x="550" y="560"/>
                    <a:pt x="489" y="535"/>
                    <a:pt x="444" y="490"/>
                  </a:cubicBezTo>
                  <a:close/>
                  <a:moveTo>
                    <a:pt x="80" y="880"/>
                  </a:moveTo>
                  <a:cubicBezTo>
                    <a:pt x="80" y="748"/>
                    <a:pt x="188" y="640"/>
                    <a:pt x="320" y="640"/>
                  </a:cubicBezTo>
                  <a:cubicBezTo>
                    <a:pt x="452" y="640"/>
                    <a:pt x="560" y="748"/>
                    <a:pt x="560" y="880"/>
                  </a:cubicBezTo>
                  <a:cubicBezTo>
                    <a:pt x="560" y="1012"/>
                    <a:pt x="452" y="1120"/>
                    <a:pt x="320" y="1120"/>
                  </a:cubicBezTo>
                  <a:cubicBezTo>
                    <a:pt x="188" y="1120"/>
                    <a:pt x="80" y="1012"/>
                    <a:pt x="80" y="880"/>
                  </a:cubicBezTo>
                  <a:close/>
                  <a:moveTo>
                    <a:pt x="531" y="1120"/>
                  </a:moveTo>
                  <a:cubicBezTo>
                    <a:pt x="559" y="1096"/>
                    <a:pt x="582" y="1067"/>
                    <a:pt x="600" y="1035"/>
                  </a:cubicBezTo>
                  <a:cubicBezTo>
                    <a:pt x="618" y="1067"/>
                    <a:pt x="641" y="1096"/>
                    <a:pt x="669" y="1120"/>
                  </a:cubicBezTo>
                  <a:lnTo>
                    <a:pt x="531" y="1120"/>
                  </a:lnTo>
                  <a:close/>
                  <a:moveTo>
                    <a:pt x="1728" y="1120"/>
                  </a:moveTo>
                  <a:cubicBezTo>
                    <a:pt x="1091" y="1120"/>
                    <a:pt x="1091" y="1120"/>
                    <a:pt x="1091" y="1120"/>
                  </a:cubicBezTo>
                  <a:cubicBezTo>
                    <a:pt x="1158" y="1061"/>
                    <a:pt x="1200" y="976"/>
                    <a:pt x="1200" y="880"/>
                  </a:cubicBezTo>
                  <a:cubicBezTo>
                    <a:pt x="1200" y="785"/>
                    <a:pt x="1158" y="699"/>
                    <a:pt x="1091" y="640"/>
                  </a:cubicBezTo>
                  <a:cubicBezTo>
                    <a:pt x="1728" y="640"/>
                    <a:pt x="1728" y="640"/>
                    <a:pt x="1728" y="640"/>
                  </a:cubicBezTo>
                  <a:cubicBezTo>
                    <a:pt x="1860" y="640"/>
                    <a:pt x="1968" y="748"/>
                    <a:pt x="1968" y="880"/>
                  </a:cubicBezTo>
                  <a:cubicBezTo>
                    <a:pt x="1968" y="1012"/>
                    <a:pt x="1860" y="1120"/>
                    <a:pt x="1728" y="1120"/>
                  </a:cubicBezTo>
                  <a:close/>
                  <a:moveTo>
                    <a:pt x="1728" y="1120"/>
                  </a:moveTo>
                  <a:cubicBezTo>
                    <a:pt x="1728" y="1120"/>
                    <a:pt x="1728" y="1120"/>
                    <a:pt x="1728" y="1120"/>
                  </a:cubicBezTo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24"/>
            <p:cNvSpPr>
              <a:spLocks noEditPoints="1"/>
            </p:cNvSpPr>
            <p:nvPr/>
          </p:nvSpPr>
          <p:spPr bwMode="auto">
            <a:xfrm>
              <a:off x="5332413" y="2836863"/>
              <a:ext cx="428625" cy="430213"/>
            </a:xfrm>
            <a:custGeom>
              <a:avLst/>
              <a:gdLst>
                <a:gd name="T0" fmla="*/ 287062218 w 320"/>
                <a:gd name="T1" fmla="*/ 0 h 320"/>
                <a:gd name="T2" fmla="*/ 0 w 320"/>
                <a:gd name="T3" fmla="*/ 289193212 h 320"/>
                <a:gd name="T4" fmla="*/ 287062218 w 320"/>
                <a:gd name="T5" fmla="*/ 578385079 h 320"/>
                <a:gd name="T6" fmla="*/ 574123096 w 320"/>
                <a:gd name="T7" fmla="*/ 289193212 h 320"/>
                <a:gd name="T8" fmla="*/ 287062218 w 320"/>
                <a:gd name="T9" fmla="*/ 0 h 320"/>
                <a:gd name="T10" fmla="*/ 287062218 w 320"/>
                <a:gd name="T11" fmla="*/ 433789146 h 320"/>
                <a:gd name="T12" fmla="*/ 143530439 w 320"/>
                <a:gd name="T13" fmla="*/ 289193212 h 320"/>
                <a:gd name="T14" fmla="*/ 287062218 w 320"/>
                <a:gd name="T15" fmla="*/ 144595934 h 320"/>
                <a:gd name="T16" fmla="*/ 430592657 w 320"/>
                <a:gd name="T17" fmla="*/ 289193212 h 320"/>
                <a:gd name="T18" fmla="*/ 287062218 w 320"/>
                <a:gd name="T19" fmla="*/ 433789146 h 320"/>
                <a:gd name="T20" fmla="*/ 287062218 w 320"/>
                <a:gd name="T21" fmla="*/ 433789146 h 320"/>
                <a:gd name="T22" fmla="*/ 287062218 w 320"/>
                <a:gd name="T23" fmla="*/ 433789146 h 3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0" h="320">
                  <a:moveTo>
                    <a:pt x="160" y="0"/>
                  </a:moveTo>
                  <a:cubicBezTo>
                    <a:pt x="71" y="0"/>
                    <a:pt x="0" y="72"/>
                    <a:pt x="0" y="160"/>
                  </a:cubicBezTo>
                  <a:cubicBezTo>
                    <a:pt x="0" y="248"/>
                    <a:pt x="71" y="320"/>
                    <a:pt x="160" y="320"/>
                  </a:cubicBezTo>
                  <a:cubicBezTo>
                    <a:pt x="248" y="320"/>
                    <a:pt x="320" y="248"/>
                    <a:pt x="320" y="160"/>
                  </a:cubicBezTo>
                  <a:cubicBezTo>
                    <a:pt x="320" y="72"/>
                    <a:pt x="248" y="0"/>
                    <a:pt x="160" y="0"/>
                  </a:cubicBezTo>
                  <a:close/>
                  <a:moveTo>
                    <a:pt x="160" y="240"/>
                  </a:moveTo>
                  <a:cubicBezTo>
                    <a:pt x="116" y="240"/>
                    <a:pt x="80" y="204"/>
                    <a:pt x="80" y="160"/>
                  </a:cubicBezTo>
                  <a:cubicBezTo>
                    <a:pt x="80" y="116"/>
                    <a:pt x="116" y="80"/>
                    <a:pt x="160" y="80"/>
                  </a:cubicBezTo>
                  <a:cubicBezTo>
                    <a:pt x="204" y="80"/>
                    <a:pt x="240" y="116"/>
                    <a:pt x="240" y="160"/>
                  </a:cubicBezTo>
                  <a:cubicBezTo>
                    <a:pt x="240" y="204"/>
                    <a:pt x="204" y="240"/>
                    <a:pt x="160" y="240"/>
                  </a:cubicBezTo>
                  <a:close/>
                  <a:moveTo>
                    <a:pt x="160" y="240"/>
                  </a:moveTo>
                  <a:cubicBezTo>
                    <a:pt x="160" y="240"/>
                    <a:pt x="160" y="240"/>
                    <a:pt x="160" y="240"/>
                  </a:cubicBezTo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25"/>
            <p:cNvSpPr>
              <a:spLocks noEditPoints="1"/>
            </p:cNvSpPr>
            <p:nvPr/>
          </p:nvSpPr>
          <p:spPr bwMode="auto">
            <a:xfrm>
              <a:off x="5688013" y="3590926"/>
              <a:ext cx="430213" cy="430213"/>
            </a:xfrm>
            <a:custGeom>
              <a:avLst/>
              <a:gdLst>
                <a:gd name="T0" fmla="*/ 289193212 w 320"/>
                <a:gd name="T1" fmla="*/ 578385079 h 320"/>
                <a:gd name="T2" fmla="*/ 578385079 w 320"/>
                <a:gd name="T3" fmla="*/ 289193212 h 320"/>
                <a:gd name="T4" fmla="*/ 289193212 w 320"/>
                <a:gd name="T5" fmla="*/ 0 h 320"/>
                <a:gd name="T6" fmla="*/ 0 w 320"/>
                <a:gd name="T7" fmla="*/ 289193212 h 320"/>
                <a:gd name="T8" fmla="*/ 289193212 w 320"/>
                <a:gd name="T9" fmla="*/ 578385079 h 320"/>
                <a:gd name="T10" fmla="*/ 289193212 w 320"/>
                <a:gd name="T11" fmla="*/ 144595934 h 320"/>
                <a:gd name="T12" fmla="*/ 433789146 w 320"/>
                <a:gd name="T13" fmla="*/ 289193212 h 320"/>
                <a:gd name="T14" fmla="*/ 289193212 w 320"/>
                <a:gd name="T15" fmla="*/ 433789146 h 320"/>
                <a:gd name="T16" fmla="*/ 144595934 w 320"/>
                <a:gd name="T17" fmla="*/ 289193212 h 320"/>
                <a:gd name="T18" fmla="*/ 289193212 w 320"/>
                <a:gd name="T19" fmla="*/ 144595934 h 320"/>
                <a:gd name="T20" fmla="*/ 289193212 w 320"/>
                <a:gd name="T21" fmla="*/ 144595934 h 320"/>
                <a:gd name="T22" fmla="*/ 289193212 w 320"/>
                <a:gd name="T23" fmla="*/ 144595934 h 3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0" h="320">
                  <a:moveTo>
                    <a:pt x="160" y="320"/>
                  </a:moveTo>
                  <a:cubicBezTo>
                    <a:pt x="248" y="320"/>
                    <a:pt x="320" y="248"/>
                    <a:pt x="320" y="160"/>
                  </a:cubicBezTo>
                  <a:cubicBezTo>
                    <a:pt x="320" y="72"/>
                    <a:pt x="248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248"/>
                    <a:pt x="72" y="320"/>
                    <a:pt x="160" y="320"/>
                  </a:cubicBezTo>
                  <a:close/>
                  <a:moveTo>
                    <a:pt x="160" y="80"/>
                  </a:moveTo>
                  <a:cubicBezTo>
                    <a:pt x="204" y="80"/>
                    <a:pt x="240" y="116"/>
                    <a:pt x="240" y="160"/>
                  </a:cubicBezTo>
                  <a:cubicBezTo>
                    <a:pt x="240" y="204"/>
                    <a:pt x="204" y="240"/>
                    <a:pt x="160" y="240"/>
                  </a:cubicBezTo>
                  <a:cubicBezTo>
                    <a:pt x="116" y="240"/>
                    <a:pt x="80" y="204"/>
                    <a:pt x="80" y="160"/>
                  </a:cubicBezTo>
                  <a:cubicBezTo>
                    <a:pt x="80" y="116"/>
                    <a:pt x="116" y="80"/>
                    <a:pt x="160" y="80"/>
                  </a:cubicBezTo>
                  <a:close/>
                  <a:moveTo>
                    <a:pt x="160" y="80"/>
                  </a:moveTo>
                  <a:cubicBezTo>
                    <a:pt x="160" y="80"/>
                    <a:pt x="160" y="80"/>
                    <a:pt x="160" y="80"/>
                  </a:cubicBezTo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26"/>
            <p:cNvSpPr>
              <a:spLocks noEditPoints="1"/>
            </p:cNvSpPr>
            <p:nvPr/>
          </p:nvSpPr>
          <p:spPr bwMode="auto">
            <a:xfrm>
              <a:off x="4937125" y="3590926"/>
              <a:ext cx="430213" cy="430213"/>
            </a:xfrm>
            <a:custGeom>
              <a:avLst/>
              <a:gdLst>
                <a:gd name="T0" fmla="*/ 578385079 w 320"/>
                <a:gd name="T1" fmla="*/ 289193212 h 320"/>
                <a:gd name="T2" fmla="*/ 289193212 w 320"/>
                <a:gd name="T3" fmla="*/ 0 h 320"/>
                <a:gd name="T4" fmla="*/ 0 w 320"/>
                <a:gd name="T5" fmla="*/ 289193212 h 320"/>
                <a:gd name="T6" fmla="*/ 289193212 w 320"/>
                <a:gd name="T7" fmla="*/ 578385079 h 320"/>
                <a:gd name="T8" fmla="*/ 578385079 w 320"/>
                <a:gd name="T9" fmla="*/ 289193212 h 320"/>
                <a:gd name="T10" fmla="*/ 144595934 w 320"/>
                <a:gd name="T11" fmla="*/ 289193212 h 320"/>
                <a:gd name="T12" fmla="*/ 289193212 w 320"/>
                <a:gd name="T13" fmla="*/ 144595934 h 320"/>
                <a:gd name="T14" fmla="*/ 433789146 w 320"/>
                <a:gd name="T15" fmla="*/ 289193212 h 320"/>
                <a:gd name="T16" fmla="*/ 289193212 w 320"/>
                <a:gd name="T17" fmla="*/ 433789146 h 320"/>
                <a:gd name="T18" fmla="*/ 144595934 w 320"/>
                <a:gd name="T19" fmla="*/ 289193212 h 320"/>
                <a:gd name="T20" fmla="*/ 144595934 w 320"/>
                <a:gd name="T21" fmla="*/ 289193212 h 320"/>
                <a:gd name="T22" fmla="*/ 144595934 w 320"/>
                <a:gd name="T23" fmla="*/ 289193212 h 3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cubicBezTo>
                    <a:pt x="320" y="72"/>
                    <a:pt x="248" y="0"/>
                    <a:pt x="160" y="0"/>
                  </a:cubicBezTo>
                  <a:cubicBezTo>
                    <a:pt x="72" y="0"/>
                    <a:pt x="0" y="72"/>
                    <a:pt x="0" y="160"/>
                  </a:cubicBezTo>
                  <a:cubicBezTo>
                    <a:pt x="0" y="248"/>
                    <a:pt x="72" y="320"/>
                    <a:pt x="160" y="320"/>
                  </a:cubicBezTo>
                  <a:cubicBezTo>
                    <a:pt x="248" y="320"/>
                    <a:pt x="320" y="248"/>
                    <a:pt x="320" y="160"/>
                  </a:cubicBezTo>
                  <a:close/>
                  <a:moveTo>
                    <a:pt x="80" y="160"/>
                  </a:moveTo>
                  <a:cubicBezTo>
                    <a:pt x="80" y="116"/>
                    <a:pt x="116" y="80"/>
                    <a:pt x="160" y="80"/>
                  </a:cubicBezTo>
                  <a:cubicBezTo>
                    <a:pt x="204" y="80"/>
                    <a:pt x="240" y="116"/>
                    <a:pt x="240" y="160"/>
                  </a:cubicBezTo>
                  <a:cubicBezTo>
                    <a:pt x="240" y="204"/>
                    <a:pt x="204" y="240"/>
                    <a:pt x="160" y="240"/>
                  </a:cubicBezTo>
                  <a:cubicBezTo>
                    <a:pt x="116" y="240"/>
                    <a:pt x="80" y="204"/>
                    <a:pt x="80" y="160"/>
                  </a:cubicBezTo>
                  <a:close/>
                  <a:moveTo>
                    <a:pt x="80" y="160"/>
                  </a:moveTo>
                  <a:cubicBezTo>
                    <a:pt x="80" y="160"/>
                    <a:pt x="80" y="160"/>
                    <a:pt x="80" y="160"/>
                  </a:cubicBezTo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Freeform 27"/>
            <p:cNvSpPr>
              <a:spLocks noEditPoints="1"/>
            </p:cNvSpPr>
            <p:nvPr/>
          </p:nvSpPr>
          <p:spPr bwMode="auto">
            <a:xfrm>
              <a:off x="6226175" y="2620963"/>
              <a:ext cx="106363" cy="107950"/>
            </a:xfrm>
            <a:custGeom>
              <a:avLst/>
              <a:gdLst>
                <a:gd name="T0" fmla="*/ 70707463 w 80"/>
                <a:gd name="T1" fmla="*/ 145665031 h 80"/>
                <a:gd name="T2" fmla="*/ 120202156 w 80"/>
                <a:gd name="T3" fmla="*/ 123815951 h 80"/>
                <a:gd name="T4" fmla="*/ 141413597 w 80"/>
                <a:gd name="T5" fmla="*/ 72832516 h 80"/>
                <a:gd name="T6" fmla="*/ 120202156 w 80"/>
                <a:gd name="T7" fmla="*/ 21850429 h 80"/>
                <a:gd name="T8" fmla="*/ 70707463 w 80"/>
                <a:gd name="T9" fmla="*/ 0 h 80"/>
                <a:gd name="T10" fmla="*/ 21211441 w 80"/>
                <a:gd name="T11" fmla="*/ 21850429 h 80"/>
                <a:gd name="T12" fmla="*/ 0 w 80"/>
                <a:gd name="T13" fmla="*/ 72832516 h 80"/>
                <a:gd name="T14" fmla="*/ 21211441 w 80"/>
                <a:gd name="T15" fmla="*/ 123815951 h 80"/>
                <a:gd name="T16" fmla="*/ 70707463 w 80"/>
                <a:gd name="T17" fmla="*/ 145665031 h 80"/>
                <a:gd name="T18" fmla="*/ 70707463 w 80"/>
                <a:gd name="T19" fmla="*/ 145665031 h 80"/>
                <a:gd name="T20" fmla="*/ 70707463 w 80"/>
                <a:gd name="T21" fmla="*/ 145665031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51" y="80"/>
                    <a:pt x="61" y="76"/>
                    <a:pt x="68" y="68"/>
                  </a:cubicBezTo>
                  <a:cubicBezTo>
                    <a:pt x="76" y="61"/>
                    <a:pt x="80" y="51"/>
                    <a:pt x="80" y="40"/>
                  </a:cubicBezTo>
                  <a:cubicBezTo>
                    <a:pt x="80" y="29"/>
                    <a:pt x="76" y="19"/>
                    <a:pt x="68" y="12"/>
                  </a:cubicBezTo>
                  <a:cubicBezTo>
                    <a:pt x="61" y="4"/>
                    <a:pt x="51" y="0"/>
                    <a:pt x="40" y="0"/>
                  </a:cubicBezTo>
                  <a:cubicBezTo>
                    <a:pt x="30" y="0"/>
                    <a:pt x="19" y="4"/>
                    <a:pt x="12" y="12"/>
                  </a:cubicBezTo>
                  <a:cubicBezTo>
                    <a:pt x="4" y="19"/>
                    <a:pt x="0" y="29"/>
                    <a:pt x="0" y="40"/>
                  </a:cubicBezTo>
                  <a:cubicBezTo>
                    <a:pt x="0" y="51"/>
                    <a:pt x="4" y="61"/>
                    <a:pt x="12" y="68"/>
                  </a:cubicBezTo>
                  <a:cubicBezTo>
                    <a:pt x="19" y="76"/>
                    <a:pt x="30" y="80"/>
                    <a:pt x="40" y="80"/>
                  </a:cubicBezTo>
                  <a:close/>
                  <a:moveTo>
                    <a:pt x="40" y="80"/>
                  </a:moveTo>
                  <a:cubicBezTo>
                    <a:pt x="40" y="80"/>
                    <a:pt x="40" y="80"/>
                    <a:pt x="40" y="80"/>
                  </a:cubicBezTo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" name="Группа 25"/>
          <p:cNvGrpSpPr>
            <a:grpSpLocks/>
          </p:cNvGrpSpPr>
          <p:nvPr/>
        </p:nvGrpSpPr>
        <p:grpSpPr bwMode="auto">
          <a:xfrm>
            <a:off x="9561373" y="5102630"/>
            <a:ext cx="868211" cy="764439"/>
            <a:chOff x="-6005513" y="1978025"/>
            <a:chExt cx="2752726" cy="2281238"/>
          </a:xfrm>
        </p:grpSpPr>
        <p:sp>
          <p:nvSpPr>
            <p:cNvPr id="205" name="Freeform 334"/>
            <p:cNvSpPr>
              <a:spLocks noEditPoints="1"/>
            </p:cNvSpPr>
            <p:nvPr/>
          </p:nvSpPr>
          <p:spPr bwMode="auto">
            <a:xfrm>
              <a:off x="-6005513" y="1978025"/>
              <a:ext cx="2752726" cy="2281238"/>
            </a:xfrm>
            <a:custGeom>
              <a:avLst/>
              <a:gdLst>
                <a:gd name="T0" fmla="*/ 2147483646 w 2051"/>
                <a:gd name="T1" fmla="*/ 1273685388 h 1696"/>
                <a:gd name="T2" fmla="*/ 2147483646 w 2051"/>
                <a:gd name="T3" fmla="*/ 461349449 h 1696"/>
                <a:gd name="T4" fmla="*/ 2147483646 w 2051"/>
                <a:gd name="T5" fmla="*/ 461349449 h 1696"/>
                <a:gd name="T6" fmla="*/ 2147483646 w 2051"/>
                <a:gd name="T7" fmla="*/ 461349449 h 1696"/>
                <a:gd name="T8" fmla="*/ 2147483646 w 2051"/>
                <a:gd name="T9" fmla="*/ 461349449 h 1696"/>
                <a:gd name="T10" fmla="*/ 2147483646 w 2051"/>
                <a:gd name="T11" fmla="*/ 924508016 h 1696"/>
                <a:gd name="T12" fmla="*/ 1507718092 w 2051"/>
                <a:gd name="T13" fmla="*/ 924508016 h 1696"/>
                <a:gd name="T14" fmla="*/ 1275345606 w 2051"/>
                <a:gd name="T15" fmla="*/ 1273685388 h 1696"/>
                <a:gd name="T16" fmla="*/ 1095211834 w 2051"/>
                <a:gd name="T17" fmla="*/ 1563159156 h 1696"/>
                <a:gd name="T18" fmla="*/ 981727315 w 2051"/>
                <a:gd name="T19" fmla="*/ 108552495 h 1696"/>
                <a:gd name="T20" fmla="*/ 983529807 w 2051"/>
                <a:gd name="T21" fmla="*/ 0 h 1696"/>
                <a:gd name="T22" fmla="*/ 522387135 w 2051"/>
                <a:gd name="T23" fmla="*/ 108552495 h 1696"/>
                <a:gd name="T24" fmla="*/ 563817607 w 2051"/>
                <a:gd name="T25" fmla="*/ 457731212 h 1696"/>
                <a:gd name="T26" fmla="*/ 623262262 w 2051"/>
                <a:gd name="T27" fmla="*/ 341940897 h 1696"/>
                <a:gd name="T28" fmla="*/ 578228148 w 2051"/>
                <a:gd name="T29" fmla="*/ 1508882909 h 1696"/>
                <a:gd name="T30" fmla="*/ 502573145 w 2051"/>
                <a:gd name="T31" fmla="*/ 633223784 h 1696"/>
                <a:gd name="T32" fmla="*/ 408902617 w 2051"/>
                <a:gd name="T33" fmla="*/ 1563159156 h 1696"/>
                <a:gd name="T34" fmla="*/ 7205941 w 2051"/>
                <a:gd name="T35" fmla="*/ 2096877384 h 1696"/>
                <a:gd name="T36" fmla="*/ 120689118 w 2051"/>
                <a:gd name="T37" fmla="*/ 2127633745 h 1696"/>
                <a:gd name="T38" fmla="*/ 5403449 w 2051"/>
                <a:gd name="T39" fmla="*/ 2147483646 h 1696"/>
                <a:gd name="T40" fmla="*/ 2147483646 w 2051"/>
                <a:gd name="T41" fmla="*/ 2147483646 h 1696"/>
                <a:gd name="T42" fmla="*/ 630466862 w 2051"/>
                <a:gd name="T43" fmla="*/ 108552495 h 1696"/>
                <a:gd name="T44" fmla="*/ 626864562 w 2051"/>
                <a:gd name="T45" fmla="*/ 233388402 h 1696"/>
                <a:gd name="T46" fmla="*/ 1565360255 w 2051"/>
                <a:gd name="T47" fmla="*/ 2147483646 h 1696"/>
                <a:gd name="T48" fmla="*/ 2147483646 w 2051"/>
                <a:gd name="T49" fmla="*/ 2147483646 h 1696"/>
                <a:gd name="T50" fmla="*/ 2147483646 w 2051"/>
                <a:gd name="T51" fmla="*/ 2147483646 h 1696"/>
                <a:gd name="T52" fmla="*/ 2147483646 w 2051"/>
                <a:gd name="T53" fmla="*/ 2147483646 h 1696"/>
                <a:gd name="T54" fmla="*/ 2147483646 w 2051"/>
                <a:gd name="T55" fmla="*/ 2147483646 h 1696"/>
                <a:gd name="T56" fmla="*/ 1911217259 w 2051"/>
                <a:gd name="T57" fmla="*/ 2147483646 h 1696"/>
                <a:gd name="T58" fmla="*/ 1673441324 w 2051"/>
                <a:gd name="T59" fmla="*/ 2147483646 h 1696"/>
                <a:gd name="T60" fmla="*/ 2147483646 w 2051"/>
                <a:gd name="T61" fmla="*/ 2147483646 h 1696"/>
                <a:gd name="T62" fmla="*/ 2147483646 w 2051"/>
                <a:gd name="T63" fmla="*/ 2147483646 h 1696"/>
                <a:gd name="T64" fmla="*/ 2147483646 w 2051"/>
                <a:gd name="T65" fmla="*/ 2147483646 h 1696"/>
                <a:gd name="T66" fmla="*/ 2147483646 w 2051"/>
                <a:gd name="T67" fmla="*/ 2147483646 h 1696"/>
                <a:gd name="T68" fmla="*/ 2147483646 w 2051"/>
                <a:gd name="T69" fmla="*/ 2147483646 h 1696"/>
                <a:gd name="T70" fmla="*/ 2147483646 w 2051"/>
                <a:gd name="T71" fmla="*/ 638652485 h 1696"/>
                <a:gd name="T72" fmla="*/ 2147483646 w 2051"/>
                <a:gd name="T73" fmla="*/ 515625696 h 1696"/>
                <a:gd name="T74" fmla="*/ 2147483646 w 2051"/>
                <a:gd name="T75" fmla="*/ 1219409141 h 1696"/>
                <a:gd name="T76" fmla="*/ 2147483646 w 2051"/>
                <a:gd name="T77" fmla="*/ 515625696 h 1696"/>
                <a:gd name="T78" fmla="*/ 2147483646 w 2051"/>
                <a:gd name="T79" fmla="*/ 515625696 h 1696"/>
                <a:gd name="T80" fmla="*/ 2147483646 w 2051"/>
                <a:gd name="T81" fmla="*/ 747204980 h 1696"/>
                <a:gd name="T82" fmla="*/ 2147483646 w 2051"/>
                <a:gd name="T83" fmla="*/ 747204980 h 1696"/>
                <a:gd name="T84" fmla="*/ 1965257122 w 2051"/>
                <a:gd name="T85" fmla="*/ 1219409141 h 1696"/>
                <a:gd name="T86" fmla="*/ 2147483646 w 2051"/>
                <a:gd name="T87" fmla="*/ 978784264 h 1696"/>
                <a:gd name="T88" fmla="*/ 2141788595 w 2051"/>
                <a:gd name="T89" fmla="*/ 1273685388 h 1696"/>
                <a:gd name="T90" fmla="*/ 2147483646 w 2051"/>
                <a:gd name="T91" fmla="*/ 2147483646 h 1696"/>
                <a:gd name="T92" fmla="*/ 1965257122 w 2051"/>
                <a:gd name="T93" fmla="*/ 1327961636 h 1696"/>
                <a:gd name="T94" fmla="*/ 987132107 w 2051"/>
                <a:gd name="T95" fmla="*/ 1818258327 h 1696"/>
                <a:gd name="T96" fmla="*/ 228770186 w 2051"/>
                <a:gd name="T97" fmla="*/ 2102304739 h 1696"/>
                <a:gd name="T98" fmla="*/ 1095211834 w 2051"/>
                <a:gd name="T99" fmla="*/ 2147483646 h 1696"/>
                <a:gd name="T100" fmla="*/ 1152855339 w 2051"/>
                <a:gd name="T101" fmla="*/ 2147483646 h 1696"/>
                <a:gd name="T102" fmla="*/ 351260454 w 2051"/>
                <a:gd name="T103" fmla="*/ 2147483646 h 1696"/>
                <a:gd name="T104" fmla="*/ 408902617 w 2051"/>
                <a:gd name="T105" fmla="*/ 2147483646 h 1696"/>
                <a:gd name="T106" fmla="*/ 987132107 w 2051"/>
                <a:gd name="T107" fmla="*/ 2147483646 h 1696"/>
                <a:gd name="T108" fmla="*/ 516983685 w 2051"/>
                <a:gd name="T109" fmla="*/ 2147483646 h 1696"/>
                <a:gd name="T110" fmla="*/ 987132107 w 2051"/>
                <a:gd name="T111" fmla="*/ 2147483646 h 1696"/>
                <a:gd name="T112" fmla="*/ 516983685 w 2051"/>
                <a:gd name="T113" fmla="*/ 2147483646 h 1696"/>
                <a:gd name="T114" fmla="*/ 987132107 w 2051"/>
                <a:gd name="T115" fmla="*/ 2147483646 h 16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51" h="1696">
                  <a:moveTo>
                    <a:pt x="2021" y="1636"/>
                  </a:moveTo>
                  <a:cubicBezTo>
                    <a:pt x="1987" y="1636"/>
                    <a:pt x="1987" y="1636"/>
                    <a:pt x="1987" y="1636"/>
                  </a:cubicBezTo>
                  <a:cubicBezTo>
                    <a:pt x="1987" y="704"/>
                    <a:pt x="1987" y="704"/>
                    <a:pt x="1987" y="704"/>
                  </a:cubicBezTo>
                  <a:cubicBezTo>
                    <a:pt x="1987" y="687"/>
                    <a:pt x="1973" y="674"/>
                    <a:pt x="1957" y="674"/>
                  </a:cubicBezTo>
                  <a:cubicBezTo>
                    <a:pt x="1827" y="674"/>
                    <a:pt x="1827" y="674"/>
                    <a:pt x="1827" y="674"/>
                  </a:cubicBezTo>
                  <a:cubicBezTo>
                    <a:pt x="1827" y="255"/>
                    <a:pt x="1827" y="255"/>
                    <a:pt x="1827" y="255"/>
                  </a:cubicBezTo>
                  <a:cubicBezTo>
                    <a:pt x="1827" y="238"/>
                    <a:pt x="1813" y="225"/>
                    <a:pt x="1797" y="225"/>
                  </a:cubicBezTo>
                  <a:cubicBezTo>
                    <a:pt x="1668" y="225"/>
                    <a:pt x="1668" y="225"/>
                    <a:pt x="1668" y="225"/>
                  </a:cubicBezTo>
                  <a:cubicBezTo>
                    <a:pt x="1652" y="225"/>
                    <a:pt x="1638" y="238"/>
                    <a:pt x="1638" y="255"/>
                  </a:cubicBezTo>
                  <a:cubicBezTo>
                    <a:pt x="1638" y="674"/>
                    <a:pt x="1638" y="674"/>
                    <a:pt x="1638" y="674"/>
                  </a:cubicBezTo>
                  <a:cubicBezTo>
                    <a:pt x="1570" y="674"/>
                    <a:pt x="1570" y="674"/>
                    <a:pt x="1570" y="674"/>
                  </a:cubicBezTo>
                  <a:cubicBezTo>
                    <a:pt x="1570" y="255"/>
                    <a:pt x="1570" y="255"/>
                    <a:pt x="1570" y="255"/>
                  </a:cubicBezTo>
                  <a:cubicBezTo>
                    <a:pt x="1570" y="238"/>
                    <a:pt x="1557" y="225"/>
                    <a:pt x="1540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395" y="225"/>
                    <a:pt x="1382" y="238"/>
                    <a:pt x="1382" y="255"/>
                  </a:cubicBezTo>
                  <a:cubicBezTo>
                    <a:pt x="1382" y="674"/>
                    <a:pt x="1382" y="674"/>
                    <a:pt x="1382" y="674"/>
                  </a:cubicBezTo>
                  <a:cubicBezTo>
                    <a:pt x="1314" y="674"/>
                    <a:pt x="1314" y="674"/>
                    <a:pt x="1314" y="674"/>
                  </a:cubicBezTo>
                  <a:cubicBezTo>
                    <a:pt x="1314" y="511"/>
                    <a:pt x="1314" y="511"/>
                    <a:pt x="1314" y="511"/>
                  </a:cubicBezTo>
                  <a:cubicBezTo>
                    <a:pt x="1314" y="495"/>
                    <a:pt x="1300" y="481"/>
                    <a:pt x="1284" y="481"/>
                  </a:cubicBezTo>
                  <a:cubicBezTo>
                    <a:pt x="867" y="481"/>
                    <a:pt x="867" y="481"/>
                    <a:pt x="867" y="481"/>
                  </a:cubicBezTo>
                  <a:cubicBezTo>
                    <a:pt x="850" y="481"/>
                    <a:pt x="837" y="495"/>
                    <a:pt x="837" y="511"/>
                  </a:cubicBezTo>
                  <a:cubicBezTo>
                    <a:pt x="837" y="674"/>
                    <a:pt x="837" y="674"/>
                    <a:pt x="837" y="674"/>
                  </a:cubicBezTo>
                  <a:cubicBezTo>
                    <a:pt x="738" y="674"/>
                    <a:pt x="738" y="674"/>
                    <a:pt x="738" y="674"/>
                  </a:cubicBezTo>
                  <a:cubicBezTo>
                    <a:pt x="722" y="674"/>
                    <a:pt x="708" y="687"/>
                    <a:pt x="708" y="704"/>
                  </a:cubicBezTo>
                  <a:cubicBezTo>
                    <a:pt x="708" y="968"/>
                    <a:pt x="708" y="968"/>
                    <a:pt x="708" y="968"/>
                  </a:cubicBezTo>
                  <a:cubicBezTo>
                    <a:pt x="608" y="991"/>
                    <a:pt x="608" y="991"/>
                    <a:pt x="608" y="991"/>
                  </a:cubicBezTo>
                  <a:cubicBezTo>
                    <a:pt x="608" y="864"/>
                    <a:pt x="608" y="864"/>
                    <a:pt x="608" y="864"/>
                  </a:cubicBezTo>
                  <a:cubicBezTo>
                    <a:pt x="608" y="847"/>
                    <a:pt x="595" y="834"/>
                    <a:pt x="578" y="834"/>
                  </a:cubicBezTo>
                  <a:cubicBezTo>
                    <a:pt x="575" y="834"/>
                    <a:pt x="575" y="834"/>
                    <a:pt x="575" y="834"/>
                  </a:cubicBezTo>
                  <a:cubicBezTo>
                    <a:pt x="545" y="60"/>
                    <a:pt x="545" y="60"/>
                    <a:pt x="545" y="60"/>
                  </a:cubicBezTo>
                  <a:cubicBezTo>
                    <a:pt x="546" y="60"/>
                    <a:pt x="546" y="60"/>
                    <a:pt x="546" y="60"/>
                  </a:cubicBezTo>
                  <a:cubicBezTo>
                    <a:pt x="563" y="60"/>
                    <a:pt x="576" y="47"/>
                    <a:pt x="576" y="30"/>
                  </a:cubicBezTo>
                  <a:cubicBezTo>
                    <a:pt x="576" y="14"/>
                    <a:pt x="563" y="0"/>
                    <a:pt x="546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73" y="0"/>
                    <a:pt x="260" y="14"/>
                    <a:pt x="260" y="30"/>
                  </a:cubicBezTo>
                  <a:cubicBezTo>
                    <a:pt x="260" y="47"/>
                    <a:pt x="273" y="60"/>
                    <a:pt x="290" y="60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84" y="222"/>
                    <a:pt x="284" y="222"/>
                    <a:pt x="284" y="222"/>
                  </a:cubicBezTo>
                  <a:cubicBezTo>
                    <a:pt x="284" y="238"/>
                    <a:pt x="296" y="252"/>
                    <a:pt x="313" y="253"/>
                  </a:cubicBezTo>
                  <a:cubicBezTo>
                    <a:pt x="313" y="253"/>
                    <a:pt x="314" y="253"/>
                    <a:pt x="314" y="253"/>
                  </a:cubicBezTo>
                  <a:cubicBezTo>
                    <a:pt x="330" y="253"/>
                    <a:pt x="344" y="240"/>
                    <a:pt x="344" y="224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490" y="189"/>
                    <a:pt x="490" y="189"/>
                    <a:pt x="490" y="189"/>
                  </a:cubicBezTo>
                  <a:cubicBezTo>
                    <a:pt x="515" y="834"/>
                    <a:pt x="515" y="834"/>
                    <a:pt x="515" y="834"/>
                  </a:cubicBezTo>
                  <a:cubicBezTo>
                    <a:pt x="321" y="834"/>
                    <a:pt x="321" y="834"/>
                    <a:pt x="321" y="834"/>
                  </a:cubicBezTo>
                  <a:cubicBezTo>
                    <a:pt x="339" y="352"/>
                    <a:pt x="339" y="352"/>
                    <a:pt x="339" y="352"/>
                  </a:cubicBezTo>
                  <a:cubicBezTo>
                    <a:pt x="340" y="336"/>
                    <a:pt x="327" y="322"/>
                    <a:pt x="310" y="321"/>
                  </a:cubicBezTo>
                  <a:cubicBezTo>
                    <a:pt x="294" y="320"/>
                    <a:pt x="280" y="333"/>
                    <a:pt x="279" y="350"/>
                  </a:cubicBezTo>
                  <a:cubicBezTo>
                    <a:pt x="261" y="834"/>
                    <a:pt x="261" y="834"/>
                    <a:pt x="261" y="834"/>
                  </a:cubicBezTo>
                  <a:cubicBezTo>
                    <a:pt x="257" y="834"/>
                    <a:pt x="257" y="834"/>
                    <a:pt x="257" y="834"/>
                  </a:cubicBezTo>
                  <a:cubicBezTo>
                    <a:pt x="241" y="834"/>
                    <a:pt x="227" y="847"/>
                    <a:pt x="227" y="864"/>
                  </a:cubicBezTo>
                  <a:cubicBezTo>
                    <a:pt x="227" y="1078"/>
                    <a:pt x="227" y="1078"/>
                    <a:pt x="227" y="1078"/>
                  </a:cubicBezTo>
                  <a:cubicBezTo>
                    <a:pt x="26" y="1123"/>
                    <a:pt x="26" y="1123"/>
                    <a:pt x="26" y="1123"/>
                  </a:cubicBezTo>
                  <a:cubicBezTo>
                    <a:pt x="10" y="1127"/>
                    <a:pt x="0" y="1143"/>
                    <a:pt x="4" y="1159"/>
                  </a:cubicBezTo>
                  <a:cubicBezTo>
                    <a:pt x="7" y="1173"/>
                    <a:pt x="19" y="1183"/>
                    <a:pt x="33" y="1183"/>
                  </a:cubicBezTo>
                  <a:cubicBezTo>
                    <a:pt x="35" y="1183"/>
                    <a:pt x="37" y="1182"/>
                    <a:pt x="40" y="1182"/>
                  </a:cubicBezTo>
                  <a:cubicBezTo>
                    <a:pt x="67" y="1176"/>
                    <a:pt x="67" y="1176"/>
                    <a:pt x="67" y="1176"/>
                  </a:cubicBezTo>
                  <a:cubicBezTo>
                    <a:pt x="67" y="1636"/>
                    <a:pt x="67" y="1636"/>
                    <a:pt x="67" y="1636"/>
                  </a:cubicBezTo>
                  <a:cubicBezTo>
                    <a:pt x="33" y="1636"/>
                    <a:pt x="33" y="1636"/>
                    <a:pt x="33" y="1636"/>
                  </a:cubicBezTo>
                  <a:cubicBezTo>
                    <a:pt x="16" y="1636"/>
                    <a:pt x="3" y="1649"/>
                    <a:pt x="3" y="1666"/>
                  </a:cubicBezTo>
                  <a:cubicBezTo>
                    <a:pt x="3" y="1682"/>
                    <a:pt x="16" y="1696"/>
                    <a:pt x="33" y="1696"/>
                  </a:cubicBezTo>
                  <a:cubicBezTo>
                    <a:pt x="2021" y="1696"/>
                    <a:pt x="2021" y="1696"/>
                    <a:pt x="2021" y="1696"/>
                  </a:cubicBezTo>
                  <a:cubicBezTo>
                    <a:pt x="2038" y="1696"/>
                    <a:pt x="2051" y="1682"/>
                    <a:pt x="2051" y="1666"/>
                  </a:cubicBezTo>
                  <a:cubicBezTo>
                    <a:pt x="2051" y="1649"/>
                    <a:pt x="2038" y="1636"/>
                    <a:pt x="2021" y="1636"/>
                  </a:cubicBezTo>
                  <a:close/>
                  <a:moveTo>
                    <a:pt x="348" y="129"/>
                  </a:moveTo>
                  <a:cubicBezTo>
                    <a:pt x="350" y="60"/>
                    <a:pt x="350" y="60"/>
                    <a:pt x="350" y="60"/>
                  </a:cubicBezTo>
                  <a:cubicBezTo>
                    <a:pt x="485" y="60"/>
                    <a:pt x="485" y="60"/>
                    <a:pt x="485" y="60"/>
                  </a:cubicBezTo>
                  <a:cubicBezTo>
                    <a:pt x="488" y="129"/>
                    <a:pt x="488" y="129"/>
                    <a:pt x="488" y="129"/>
                  </a:cubicBezTo>
                  <a:lnTo>
                    <a:pt x="348" y="129"/>
                  </a:lnTo>
                  <a:close/>
                  <a:moveTo>
                    <a:pt x="768" y="1311"/>
                  </a:moveTo>
                  <a:cubicBezTo>
                    <a:pt x="869" y="1311"/>
                    <a:pt x="869" y="1311"/>
                    <a:pt x="869" y="1311"/>
                  </a:cubicBezTo>
                  <a:cubicBezTo>
                    <a:pt x="869" y="1537"/>
                    <a:pt x="869" y="1537"/>
                    <a:pt x="869" y="1537"/>
                  </a:cubicBezTo>
                  <a:cubicBezTo>
                    <a:pt x="869" y="1554"/>
                    <a:pt x="882" y="1567"/>
                    <a:pt x="899" y="1567"/>
                  </a:cubicBezTo>
                  <a:cubicBezTo>
                    <a:pt x="1284" y="1567"/>
                    <a:pt x="1284" y="1567"/>
                    <a:pt x="1284" y="1567"/>
                  </a:cubicBezTo>
                  <a:cubicBezTo>
                    <a:pt x="1300" y="1567"/>
                    <a:pt x="1314" y="1554"/>
                    <a:pt x="1314" y="1537"/>
                  </a:cubicBezTo>
                  <a:cubicBezTo>
                    <a:pt x="1314" y="1311"/>
                    <a:pt x="1314" y="1311"/>
                    <a:pt x="1314" y="1311"/>
                  </a:cubicBezTo>
                  <a:cubicBezTo>
                    <a:pt x="1382" y="1311"/>
                    <a:pt x="1382" y="1311"/>
                    <a:pt x="1382" y="1311"/>
                  </a:cubicBezTo>
                  <a:cubicBezTo>
                    <a:pt x="1382" y="1537"/>
                    <a:pt x="1382" y="1537"/>
                    <a:pt x="1382" y="1537"/>
                  </a:cubicBezTo>
                  <a:cubicBezTo>
                    <a:pt x="1382" y="1554"/>
                    <a:pt x="1395" y="1567"/>
                    <a:pt x="1412" y="1567"/>
                  </a:cubicBezTo>
                  <a:cubicBezTo>
                    <a:pt x="1797" y="1567"/>
                    <a:pt x="1797" y="1567"/>
                    <a:pt x="1797" y="1567"/>
                  </a:cubicBezTo>
                  <a:cubicBezTo>
                    <a:pt x="1813" y="1567"/>
                    <a:pt x="1827" y="1554"/>
                    <a:pt x="1827" y="1537"/>
                  </a:cubicBezTo>
                  <a:cubicBezTo>
                    <a:pt x="1827" y="1311"/>
                    <a:pt x="1827" y="1311"/>
                    <a:pt x="1827" y="1311"/>
                  </a:cubicBezTo>
                  <a:cubicBezTo>
                    <a:pt x="1927" y="1311"/>
                    <a:pt x="1927" y="1311"/>
                    <a:pt x="1927" y="1311"/>
                  </a:cubicBezTo>
                  <a:cubicBezTo>
                    <a:pt x="1927" y="1636"/>
                    <a:pt x="1927" y="1636"/>
                    <a:pt x="1927" y="1636"/>
                  </a:cubicBezTo>
                  <a:cubicBezTo>
                    <a:pt x="768" y="1636"/>
                    <a:pt x="768" y="1636"/>
                    <a:pt x="768" y="1636"/>
                  </a:cubicBezTo>
                  <a:lnTo>
                    <a:pt x="768" y="1311"/>
                  </a:lnTo>
                  <a:close/>
                  <a:moveTo>
                    <a:pt x="1061" y="1311"/>
                  </a:moveTo>
                  <a:cubicBezTo>
                    <a:pt x="1061" y="1507"/>
                    <a:pt x="1061" y="1507"/>
                    <a:pt x="1061" y="1507"/>
                  </a:cubicBezTo>
                  <a:cubicBezTo>
                    <a:pt x="929" y="1507"/>
                    <a:pt x="929" y="1507"/>
                    <a:pt x="929" y="1507"/>
                  </a:cubicBezTo>
                  <a:cubicBezTo>
                    <a:pt x="929" y="1311"/>
                    <a:pt x="929" y="1311"/>
                    <a:pt x="929" y="1311"/>
                  </a:cubicBezTo>
                  <a:lnTo>
                    <a:pt x="1061" y="1311"/>
                  </a:lnTo>
                  <a:close/>
                  <a:moveTo>
                    <a:pt x="1254" y="1311"/>
                  </a:moveTo>
                  <a:cubicBezTo>
                    <a:pt x="1254" y="1507"/>
                    <a:pt x="1254" y="1507"/>
                    <a:pt x="1254" y="1507"/>
                  </a:cubicBezTo>
                  <a:cubicBezTo>
                    <a:pt x="1121" y="1507"/>
                    <a:pt x="1121" y="1507"/>
                    <a:pt x="1121" y="1507"/>
                  </a:cubicBezTo>
                  <a:cubicBezTo>
                    <a:pt x="1121" y="1311"/>
                    <a:pt x="1121" y="1311"/>
                    <a:pt x="1121" y="1311"/>
                  </a:cubicBezTo>
                  <a:lnTo>
                    <a:pt x="1254" y="1311"/>
                  </a:lnTo>
                  <a:close/>
                  <a:moveTo>
                    <a:pt x="1574" y="1311"/>
                  </a:moveTo>
                  <a:cubicBezTo>
                    <a:pt x="1574" y="1507"/>
                    <a:pt x="1574" y="1507"/>
                    <a:pt x="1574" y="1507"/>
                  </a:cubicBezTo>
                  <a:cubicBezTo>
                    <a:pt x="1442" y="1507"/>
                    <a:pt x="1442" y="1507"/>
                    <a:pt x="1442" y="1507"/>
                  </a:cubicBezTo>
                  <a:cubicBezTo>
                    <a:pt x="1442" y="1311"/>
                    <a:pt x="1442" y="1311"/>
                    <a:pt x="1442" y="1311"/>
                  </a:cubicBezTo>
                  <a:lnTo>
                    <a:pt x="1574" y="1311"/>
                  </a:lnTo>
                  <a:close/>
                  <a:moveTo>
                    <a:pt x="1767" y="1311"/>
                  </a:moveTo>
                  <a:cubicBezTo>
                    <a:pt x="1767" y="1507"/>
                    <a:pt x="1767" y="1507"/>
                    <a:pt x="1767" y="1507"/>
                  </a:cubicBezTo>
                  <a:cubicBezTo>
                    <a:pt x="1634" y="1507"/>
                    <a:pt x="1634" y="1507"/>
                    <a:pt x="1634" y="1507"/>
                  </a:cubicBezTo>
                  <a:cubicBezTo>
                    <a:pt x="1634" y="1311"/>
                    <a:pt x="1634" y="1311"/>
                    <a:pt x="1634" y="1311"/>
                  </a:cubicBezTo>
                  <a:lnTo>
                    <a:pt x="1767" y="1311"/>
                  </a:lnTo>
                  <a:close/>
                  <a:moveTo>
                    <a:pt x="1767" y="285"/>
                  </a:moveTo>
                  <a:cubicBezTo>
                    <a:pt x="1767" y="353"/>
                    <a:pt x="1767" y="353"/>
                    <a:pt x="1767" y="353"/>
                  </a:cubicBezTo>
                  <a:cubicBezTo>
                    <a:pt x="1698" y="353"/>
                    <a:pt x="1698" y="353"/>
                    <a:pt x="1698" y="353"/>
                  </a:cubicBezTo>
                  <a:cubicBezTo>
                    <a:pt x="1698" y="285"/>
                    <a:pt x="1698" y="285"/>
                    <a:pt x="1698" y="285"/>
                  </a:cubicBezTo>
                  <a:lnTo>
                    <a:pt x="1767" y="285"/>
                  </a:lnTo>
                  <a:close/>
                  <a:moveTo>
                    <a:pt x="1698" y="413"/>
                  </a:moveTo>
                  <a:cubicBezTo>
                    <a:pt x="1767" y="413"/>
                    <a:pt x="1767" y="413"/>
                    <a:pt x="1767" y="413"/>
                  </a:cubicBezTo>
                  <a:cubicBezTo>
                    <a:pt x="1767" y="674"/>
                    <a:pt x="1767" y="674"/>
                    <a:pt x="1767" y="674"/>
                  </a:cubicBezTo>
                  <a:cubicBezTo>
                    <a:pt x="1698" y="674"/>
                    <a:pt x="1698" y="674"/>
                    <a:pt x="1698" y="674"/>
                  </a:cubicBezTo>
                  <a:lnTo>
                    <a:pt x="1698" y="413"/>
                  </a:lnTo>
                  <a:close/>
                  <a:moveTo>
                    <a:pt x="1510" y="285"/>
                  </a:moveTo>
                  <a:cubicBezTo>
                    <a:pt x="1510" y="353"/>
                    <a:pt x="1510" y="353"/>
                    <a:pt x="1510" y="353"/>
                  </a:cubicBezTo>
                  <a:cubicBezTo>
                    <a:pt x="1442" y="353"/>
                    <a:pt x="1442" y="353"/>
                    <a:pt x="1442" y="353"/>
                  </a:cubicBezTo>
                  <a:cubicBezTo>
                    <a:pt x="1442" y="285"/>
                    <a:pt x="1442" y="285"/>
                    <a:pt x="1442" y="285"/>
                  </a:cubicBezTo>
                  <a:lnTo>
                    <a:pt x="1510" y="285"/>
                  </a:lnTo>
                  <a:close/>
                  <a:moveTo>
                    <a:pt x="1442" y="413"/>
                  </a:moveTo>
                  <a:cubicBezTo>
                    <a:pt x="1510" y="413"/>
                    <a:pt x="1510" y="413"/>
                    <a:pt x="1510" y="413"/>
                  </a:cubicBezTo>
                  <a:cubicBezTo>
                    <a:pt x="1510" y="674"/>
                    <a:pt x="1510" y="674"/>
                    <a:pt x="1510" y="674"/>
                  </a:cubicBezTo>
                  <a:cubicBezTo>
                    <a:pt x="1442" y="674"/>
                    <a:pt x="1442" y="674"/>
                    <a:pt x="1442" y="674"/>
                  </a:cubicBezTo>
                  <a:lnTo>
                    <a:pt x="1442" y="413"/>
                  </a:lnTo>
                  <a:close/>
                  <a:moveTo>
                    <a:pt x="1091" y="734"/>
                  </a:moveTo>
                  <a:cubicBezTo>
                    <a:pt x="1108" y="734"/>
                    <a:pt x="1121" y="720"/>
                    <a:pt x="1121" y="704"/>
                  </a:cubicBezTo>
                  <a:cubicBezTo>
                    <a:pt x="1121" y="687"/>
                    <a:pt x="1108" y="674"/>
                    <a:pt x="1091" y="674"/>
                  </a:cubicBezTo>
                  <a:cubicBezTo>
                    <a:pt x="897" y="674"/>
                    <a:pt x="897" y="674"/>
                    <a:pt x="897" y="674"/>
                  </a:cubicBezTo>
                  <a:cubicBezTo>
                    <a:pt x="897" y="541"/>
                    <a:pt x="897" y="541"/>
                    <a:pt x="897" y="541"/>
                  </a:cubicBezTo>
                  <a:cubicBezTo>
                    <a:pt x="1254" y="541"/>
                    <a:pt x="1254" y="541"/>
                    <a:pt x="1254" y="541"/>
                  </a:cubicBezTo>
                  <a:cubicBezTo>
                    <a:pt x="1254" y="674"/>
                    <a:pt x="1254" y="674"/>
                    <a:pt x="1254" y="674"/>
                  </a:cubicBezTo>
                  <a:cubicBezTo>
                    <a:pt x="1219" y="674"/>
                    <a:pt x="1219" y="674"/>
                    <a:pt x="1219" y="674"/>
                  </a:cubicBezTo>
                  <a:cubicBezTo>
                    <a:pt x="1203" y="674"/>
                    <a:pt x="1189" y="687"/>
                    <a:pt x="1189" y="704"/>
                  </a:cubicBezTo>
                  <a:cubicBezTo>
                    <a:pt x="1189" y="720"/>
                    <a:pt x="1203" y="734"/>
                    <a:pt x="1219" y="734"/>
                  </a:cubicBezTo>
                  <a:cubicBezTo>
                    <a:pt x="1927" y="734"/>
                    <a:pt x="1927" y="734"/>
                    <a:pt x="1927" y="734"/>
                  </a:cubicBezTo>
                  <a:cubicBezTo>
                    <a:pt x="1927" y="1251"/>
                    <a:pt x="1927" y="1251"/>
                    <a:pt x="1927" y="1251"/>
                  </a:cubicBezTo>
                  <a:cubicBezTo>
                    <a:pt x="768" y="1251"/>
                    <a:pt x="768" y="1251"/>
                    <a:pt x="768" y="1251"/>
                  </a:cubicBezTo>
                  <a:cubicBezTo>
                    <a:pt x="768" y="734"/>
                    <a:pt x="768" y="734"/>
                    <a:pt x="768" y="734"/>
                  </a:cubicBezTo>
                  <a:lnTo>
                    <a:pt x="1091" y="734"/>
                  </a:lnTo>
                  <a:close/>
                  <a:moveTo>
                    <a:pt x="287" y="894"/>
                  </a:moveTo>
                  <a:cubicBezTo>
                    <a:pt x="548" y="894"/>
                    <a:pt x="548" y="894"/>
                    <a:pt x="548" y="894"/>
                  </a:cubicBezTo>
                  <a:cubicBezTo>
                    <a:pt x="548" y="1005"/>
                    <a:pt x="548" y="1005"/>
                    <a:pt x="548" y="1005"/>
                  </a:cubicBezTo>
                  <a:cubicBezTo>
                    <a:pt x="287" y="1064"/>
                    <a:pt x="287" y="1064"/>
                    <a:pt x="287" y="1064"/>
                  </a:cubicBezTo>
                  <a:lnTo>
                    <a:pt x="287" y="894"/>
                  </a:lnTo>
                  <a:close/>
                  <a:moveTo>
                    <a:pt x="127" y="1162"/>
                  </a:moveTo>
                  <a:cubicBezTo>
                    <a:pt x="708" y="1030"/>
                    <a:pt x="708" y="1030"/>
                    <a:pt x="708" y="1030"/>
                  </a:cubicBezTo>
                  <a:cubicBezTo>
                    <a:pt x="708" y="1636"/>
                    <a:pt x="708" y="1636"/>
                    <a:pt x="708" y="1636"/>
                  </a:cubicBezTo>
                  <a:cubicBezTo>
                    <a:pt x="608" y="1636"/>
                    <a:pt x="608" y="1636"/>
                    <a:pt x="608" y="1636"/>
                  </a:cubicBezTo>
                  <a:cubicBezTo>
                    <a:pt x="608" y="1311"/>
                    <a:pt x="608" y="1311"/>
                    <a:pt x="608" y="1311"/>
                  </a:cubicBezTo>
                  <a:cubicBezTo>
                    <a:pt x="610" y="1311"/>
                    <a:pt x="610" y="1311"/>
                    <a:pt x="610" y="1311"/>
                  </a:cubicBezTo>
                  <a:cubicBezTo>
                    <a:pt x="627" y="1311"/>
                    <a:pt x="640" y="1297"/>
                    <a:pt x="640" y="1281"/>
                  </a:cubicBezTo>
                  <a:cubicBezTo>
                    <a:pt x="640" y="1264"/>
                    <a:pt x="627" y="1251"/>
                    <a:pt x="610" y="1251"/>
                  </a:cubicBezTo>
                  <a:cubicBezTo>
                    <a:pt x="225" y="1251"/>
                    <a:pt x="225" y="1251"/>
                    <a:pt x="225" y="1251"/>
                  </a:cubicBezTo>
                  <a:cubicBezTo>
                    <a:pt x="209" y="1251"/>
                    <a:pt x="195" y="1264"/>
                    <a:pt x="195" y="1281"/>
                  </a:cubicBezTo>
                  <a:cubicBezTo>
                    <a:pt x="195" y="1297"/>
                    <a:pt x="209" y="1311"/>
                    <a:pt x="225" y="1311"/>
                  </a:cubicBezTo>
                  <a:cubicBezTo>
                    <a:pt x="227" y="1311"/>
                    <a:pt x="227" y="1311"/>
                    <a:pt x="227" y="1311"/>
                  </a:cubicBezTo>
                  <a:cubicBezTo>
                    <a:pt x="227" y="1636"/>
                    <a:pt x="227" y="1636"/>
                    <a:pt x="227" y="1636"/>
                  </a:cubicBezTo>
                  <a:cubicBezTo>
                    <a:pt x="127" y="1636"/>
                    <a:pt x="127" y="1636"/>
                    <a:pt x="127" y="1636"/>
                  </a:cubicBezTo>
                  <a:lnTo>
                    <a:pt x="127" y="1162"/>
                  </a:lnTo>
                  <a:close/>
                  <a:moveTo>
                    <a:pt x="548" y="1311"/>
                  </a:moveTo>
                  <a:cubicBezTo>
                    <a:pt x="548" y="1379"/>
                    <a:pt x="548" y="1379"/>
                    <a:pt x="548" y="1379"/>
                  </a:cubicBezTo>
                  <a:cubicBezTo>
                    <a:pt x="287" y="1379"/>
                    <a:pt x="287" y="1379"/>
                    <a:pt x="287" y="1379"/>
                  </a:cubicBezTo>
                  <a:cubicBezTo>
                    <a:pt x="287" y="1311"/>
                    <a:pt x="287" y="1311"/>
                    <a:pt x="287" y="1311"/>
                  </a:cubicBezTo>
                  <a:lnTo>
                    <a:pt x="548" y="1311"/>
                  </a:lnTo>
                  <a:close/>
                  <a:moveTo>
                    <a:pt x="287" y="1439"/>
                  </a:moveTo>
                  <a:cubicBezTo>
                    <a:pt x="548" y="1439"/>
                    <a:pt x="548" y="1439"/>
                    <a:pt x="548" y="1439"/>
                  </a:cubicBezTo>
                  <a:cubicBezTo>
                    <a:pt x="548" y="1507"/>
                    <a:pt x="548" y="1507"/>
                    <a:pt x="548" y="1507"/>
                  </a:cubicBezTo>
                  <a:cubicBezTo>
                    <a:pt x="287" y="1507"/>
                    <a:pt x="287" y="1507"/>
                    <a:pt x="287" y="1507"/>
                  </a:cubicBezTo>
                  <a:lnTo>
                    <a:pt x="287" y="1439"/>
                  </a:lnTo>
                  <a:close/>
                  <a:moveTo>
                    <a:pt x="287" y="1567"/>
                  </a:moveTo>
                  <a:cubicBezTo>
                    <a:pt x="548" y="1567"/>
                    <a:pt x="548" y="1567"/>
                    <a:pt x="548" y="1567"/>
                  </a:cubicBezTo>
                  <a:cubicBezTo>
                    <a:pt x="548" y="1636"/>
                    <a:pt x="548" y="1636"/>
                    <a:pt x="548" y="1636"/>
                  </a:cubicBezTo>
                  <a:cubicBezTo>
                    <a:pt x="287" y="1636"/>
                    <a:pt x="287" y="1636"/>
                    <a:pt x="287" y="1636"/>
                  </a:cubicBezTo>
                  <a:lnTo>
                    <a:pt x="287" y="1567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335"/>
            <p:cNvSpPr>
              <a:spLocks noEditPoints="1"/>
            </p:cNvSpPr>
            <p:nvPr/>
          </p:nvSpPr>
          <p:spPr bwMode="auto">
            <a:xfrm>
              <a:off x="-4151313" y="3314700"/>
              <a:ext cx="598488" cy="254000"/>
            </a:xfrm>
            <a:custGeom>
              <a:avLst/>
              <a:gdLst>
                <a:gd name="T0" fmla="*/ 54264705 w 445"/>
                <a:gd name="T1" fmla="*/ 341354497 h 189"/>
                <a:gd name="T2" fmla="*/ 750651893 w 445"/>
                <a:gd name="T3" fmla="*/ 341354497 h 189"/>
                <a:gd name="T4" fmla="*/ 804916598 w 445"/>
                <a:gd name="T5" fmla="*/ 287171862 h 189"/>
                <a:gd name="T6" fmla="*/ 804916598 w 445"/>
                <a:gd name="T7" fmla="*/ 54182635 h 189"/>
                <a:gd name="T8" fmla="*/ 750651893 w 445"/>
                <a:gd name="T9" fmla="*/ 0 h 189"/>
                <a:gd name="T10" fmla="*/ 54264705 w 445"/>
                <a:gd name="T11" fmla="*/ 0 h 189"/>
                <a:gd name="T12" fmla="*/ 0 w 445"/>
                <a:gd name="T13" fmla="*/ 54182635 h 189"/>
                <a:gd name="T14" fmla="*/ 0 w 445"/>
                <a:gd name="T15" fmla="*/ 287171862 h 189"/>
                <a:gd name="T16" fmla="*/ 54264705 w 445"/>
                <a:gd name="T17" fmla="*/ 341354497 h 189"/>
                <a:gd name="T18" fmla="*/ 696388533 w 445"/>
                <a:gd name="T19" fmla="*/ 232987884 h 189"/>
                <a:gd name="T20" fmla="*/ 455817875 w 445"/>
                <a:gd name="T21" fmla="*/ 232987884 h 189"/>
                <a:gd name="T22" fmla="*/ 455817875 w 445"/>
                <a:gd name="T23" fmla="*/ 108366614 h 189"/>
                <a:gd name="T24" fmla="*/ 696388533 w 445"/>
                <a:gd name="T25" fmla="*/ 108366614 h 189"/>
                <a:gd name="T26" fmla="*/ 696388533 w 445"/>
                <a:gd name="T27" fmla="*/ 232987884 h 189"/>
                <a:gd name="T28" fmla="*/ 108528066 w 445"/>
                <a:gd name="T29" fmla="*/ 108366614 h 189"/>
                <a:gd name="T30" fmla="*/ 347289810 w 445"/>
                <a:gd name="T31" fmla="*/ 108366614 h 189"/>
                <a:gd name="T32" fmla="*/ 347289810 w 445"/>
                <a:gd name="T33" fmla="*/ 232987884 h 189"/>
                <a:gd name="T34" fmla="*/ 108528066 w 445"/>
                <a:gd name="T35" fmla="*/ 232987884 h 189"/>
                <a:gd name="T36" fmla="*/ 108528066 w 445"/>
                <a:gd name="T37" fmla="*/ 108366614 h 1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5" h="189">
                  <a:moveTo>
                    <a:pt x="30" y="189"/>
                  </a:moveTo>
                  <a:cubicBezTo>
                    <a:pt x="415" y="189"/>
                    <a:pt x="415" y="189"/>
                    <a:pt x="415" y="189"/>
                  </a:cubicBezTo>
                  <a:cubicBezTo>
                    <a:pt x="431" y="189"/>
                    <a:pt x="445" y="175"/>
                    <a:pt x="445" y="159"/>
                  </a:cubicBezTo>
                  <a:cubicBezTo>
                    <a:pt x="445" y="30"/>
                    <a:pt x="445" y="30"/>
                    <a:pt x="445" y="30"/>
                  </a:cubicBezTo>
                  <a:cubicBezTo>
                    <a:pt x="445" y="14"/>
                    <a:pt x="431" y="0"/>
                    <a:pt x="41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5"/>
                    <a:pt x="13" y="189"/>
                    <a:pt x="30" y="189"/>
                  </a:cubicBezTo>
                  <a:close/>
                  <a:moveTo>
                    <a:pt x="385" y="129"/>
                  </a:moveTo>
                  <a:cubicBezTo>
                    <a:pt x="252" y="129"/>
                    <a:pt x="252" y="129"/>
                    <a:pt x="252" y="129"/>
                  </a:cubicBezTo>
                  <a:cubicBezTo>
                    <a:pt x="252" y="60"/>
                    <a:pt x="252" y="60"/>
                    <a:pt x="252" y="60"/>
                  </a:cubicBezTo>
                  <a:cubicBezTo>
                    <a:pt x="385" y="60"/>
                    <a:pt x="385" y="60"/>
                    <a:pt x="385" y="60"/>
                  </a:cubicBezTo>
                  <a:cubicBezTo>
                    <a:pt x="385" y="129"/>
                    <a:pt x="385" y="129"/>
                    <a:pt x="385" y="129"/>
                  </a:cubicBezTo>
                  <a:close/>
                  <a:moveTo>
                    <a:pt x="60" y="60"/>
                  </a:moveTo>
                  <a:cubicBezTo>
                    <a:pt x="192" y="60"/>
                    <a:pt x="192" y="60"/>
                    <a:pt x="192" y="60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60" y="129"/>
                    <a:pt x="60" y="129"/>
                    <a:pt x="60" y="129"/>
                  </a:cubicBezTo>
                  <a:lnTo>
                    <a:pt x="60" y="60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336"/>
            <p:cNvSpPr>
              <a:spLocks noEditPoints="1"/>
            </p:cNvSpPr>
            <p:nvPr/>
          </p:nvSpPr>
          <p:spPr bwMode="auto">
            <a:xfrm>
              <a:off x="-4840288" y="3314700"/>
              <a:ext cx="598488" cy="254000"/>
            </a:xfrm>
            <a:custGeom>
              <a:avLst/>
              <a:gdLst>
                <a:gd name="T0" fmla="*/ 54264705 w 445"/>
                <a:gd name="T1" fmla="*/ 341354497 h 189"/>
                <a:gd name="T2" fmla="*/ 750651893 w 445"/>
                <a:gd name="T3" fmla="*/ 341354497 h 189"/>
                <a:gd name="T4" fmla="*/ 804916598 w 445"/>
                <a:gd name="T5" fmla="*/ 287171862 h 189"/>
                <a:gd name="T6" fmla="*/ 804916598 w 445"/>
                <a:gd name="T7" fmla="*/ 54182635 h 189"/>
                <a:gd name="T8" fmla="*/ 750651893 w 445"/>
                <a:gd name="T9" fmla="*/ 0 h 189"/>
                <a:gd name="T10" fmla="*/ 54264705 w 445"/>
                <a:gd name="T11" fmla="*/ 0 h 189"/>
                <a:gd name="T12" fmla="*/ 0 w 445"/>
                <a:gd name="T13" fmla="*/ 54182635 h 189"/>
                <a:gd name="T14" fmla="*/ 0 w 445"/>
                <a:gd name="T15" fmla="*/ 287171862 h 189"/>
                <a:gd name="T16" fmla="*/ 54264705 w 445"/>
                <a:gd name="T17" fmla="*/ 341354497 h 189"/>
                <a:gd name="T18" fmla="*/ 696388533 w 445"/>
                <a:gd name="T19" fmla="*/ 232987884 h 189"/>
                <a:gd name="T20" fmla="*/ 455817875 w 445"/>
                <a:gd name="T21" fmla="*/ 232987884 h 189"/>
                <a:gd name="T22" fmla="*/ 455817875 w 445"/>
                <a:gd name="T23" fmla="*/ 108366614 h 189"/>
                <a:gd name="T24" fmla="*/ 696388533 w 445"/>
                <a:gd name="T25" fmla="*/ 108366614 h 189"/>
                <a:gd name="T26" fmla="*/ 696388533 w 445"/>
                <a:gd name="T27" fmla="*/ 232987884 h 189"/>
                <a:gd name="T28" fmla="*/ 108528066 w 445"/>
                <a:gd name="T29" fmla="*/ 108366614 h 189"/>
                <a:gd name="T30" fmla="*/ 347289810 w 445"/>
                <a:gd name="T31" fmla="*/ 108366614 h 189"/>
                <a:gd name="T32" fmla="*/ 347289810 w 445"/>
                <a:gd name="T33" fmla="*/ 232987884 h 189"/>
                <a:gd name="T34" fmla="*/ 108528066 w 445"/>
                <a:gd name="T35" fmla="*/ 232987884 h 189"/>
                <a:gd name="T36" fmla="*/ 108528066 w 445"/>
                <a:gd name="T37" fmla="*/ 108366614 h 1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5" h="189">
                  <a:moveTo>
                    <a:pt x="30" y="189"/>
                  </a:moveTo>
                  <a:cubicBezTo>
                    <a:pt x="415" y="189"/>
                    <a:pt x="415" y="189"/>
                    <a:pt x="415" y="189"/>
                  </a:cubicBezTo>
                  <a:cubicBezTo>
                    <a:pt x="431" y="189"/>
                    <a:pt x="445" y="175"/>
                    <a:pt x="445" y="159"/>
                  </a:cubicBezTo>
                  <a:cubicBezTo>
                    <a:pt x="445" y="30"/>
                    <a:pt x="445" y="30"/>
                    <a:pt x="445" y="30"/>
                  </a:cubicBezTo>
                  <a:cubicBezTo>
                    <a:pt x="445" y="14"/>
                    <a:pt x="431" y="0"/>
                    <a:pt x="41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5"/>
                    <a:pt x="13" y="189"/>
                    <a:pt x="30" y="189"/>
                  </a:cubicBezTo>
                  <a:close/>
                  <a:moveTo>
                    <a:pt x="385" y="129"/>
                  </a:moveTo>
                  <a:cubicBezTo>
                    <a:pt x="252" y="129"/>
                    <a:pt x="252" y="129"/>
                    <a:pt x="252" y="129"/>
                  </a:cubicBezTo>
                  <a:cubicBezTo>
                    <a:pt x="252" y="60"/>
                    <a:pt x="252" y="60"/>
                    <a:pt x="252" y="60"/>
                  </a:cubicBezTo>
                  <a:cubicBezTo>
                    <a:pt x="385" y="60"/>
                    <a:pt x="385" y="60"/>
                    <a:pt x="385" y="60"/>
                  </a:cubicBezTo>
                  <a:cubicBezTo>
                    <a:pt x="385" y="129"/>
                    <a:pt x="385" y="129"/>
                    <a:pt x="385" y="129"/>
                  </a:cubicBezTo>
                  <a:close/>
                  <a:moveTo>
                    <a:pt x="60" y="60"/>
                  </a:moveTo>
                  <a:cubicBezTo>
                    <a:pt x="192" y="60"/>
                    <a:pt x="192" y="60"/>
                    <a:pt x="192" y="60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60" y="129"/>
                    <a:pt x="60" y="129"/>
                    <a:pt x="60" y="129"/>
                  </a:cubicBezTo>
                  <a:lnTo>
                    <a:pt x="60" y="60"/>
                  </a:lnTo>
                  <a:close/>
                </a:path>
              </a:pathLst>
            </a:custGeom>
            <a:solidFill>
              <a:srgbClr val="007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6" name="Группа 225"/>
          <p:cNvGrpSpPr/>
          <p:nvPr/>
        </p:nvGrpSpPr>
        <p:grpSpPr>
          <a:xfrm>
            <a:off x="1916393" y="5394341"/>
            <a:ext cx="521146" cy="517577"/>
            <a:chOff x="-1352550" y="8680451"/>
            <a:chExt cx="2781300" cy="2762249"/>
          </a:xfrm>
          <a:solidFill>
            <a:srgbClr val="0079C2"/>
          </a:solidFill>
        </p:grpSpPr>
        <p:sp>
          <p:nvSpPr>
            <p:cNvPr id="227" name="Freeform 29"/>
            <p:cNvSpPr>
              <a:spLocks/>
            </p:cNvSpPr>
            <p:nvPr/>
          </p:nvSpPr>
          <p:spPr bwMode="auto">
            <a:xfrm>
              <a:off x="-1220787" y="9070975"/>
              <a:ext cx="293688" cy="288925"/>
            </a:xfrm>
            <a:custGeom>
              <a:avLst/>
              <a:gdLst>
                <a:gd name="T0" fmla="*/ 37 w 218"/>
                <a:gd name="T1" fmla="*/ 215 h 215"/>
                <a:gd name="T2" fmla="*/ 13 w 218"/>
                <a:gd name="T3" fmla="*/ 205 h 215"/>
                <a:gd name="T4" fmla="*/ 13 w 218"/>
                <a:gd name="T5" fmla="*/ 157 h 215"/>
                <a:gd name="T6" fmla="*/ 157 w 218"/>
                <a:gd name="T7" fmla="*/ 14 h 215"/>
                <a:gd name="T8" fmla="*/ 205 w 218"/>
                <a:gd name="T9" fmla="*/ 14 h 215"/>
                <a:gd name="T10" fmla="*/ 205 w 218"/>
                <a:gd name="T11" fmla="*/ 62 h 215"/>
                <a:gd name="T12" fmla="*/ 61 w 218"/>
                <a:gd name="T13" fmla="*/ 205 h 215"/>
                <a:gd name="T14" fmla="*/ 37 w 218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5">
                  <a:moveTo>
                    <a:pt x="37" y="215"/>
                  </a:moveTo>
                  <a:cubicBezTo>
                    <a:pt x="27" y="215"/>
                    <a:pt x="20" y="212"/>
                    <a:pt x="13" y="205"/>
                  </a:cubicBezTo>
                  <a:cubicBezTo>
                    <a:pt x="0" y="191"/>
                    <a:pt x="0" y="171"/>
                    <a:pt x="13" y="157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70" y="0"/>
                    <a:pt x="191" y="0"/>
                    <a:pt x="205" y="14"/>
                  </a:cubicBezTo>
                  <a:cubicBezTo>
                    <a:pt x="218" y="28"/>
                    <a:pt x="218" y="48"/>
                    <a:pt x="205" y="62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54" y="212"/>
                    <a:pt x="48" y="215"/>
                    <a:pt x="37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228" name="Freeform 30"/>
            <p:cNvSpPr>
              <a:spLocks/>
            </p:cNvSpPr>
            <p:nvPr/>
          </p:nvSpPr>
          <p:spPr bwMode="auto">
            <a:xfrm>
              <a:off x="-1092200" y="9263063"/>
              <a:ext cx="228600" cy="225425"/>
            </a:xfrm>
            <a:custGeom>
              <a:avLst/>
              <a:gdLst>
                <a:gd name="T0" fmla="*/ 38 w 171"/>
                <a:gd name="T1" fmla="*/ 167 h 167"/>
                <a:gd name="T2" fmla="*/ 14 w 171"/>
                <a:gd name="T3" fmla="*/ 157 h 167"/>
                <a:gd name="T4" fmla="*/ 14 w 171"/>
                <a:gd name="T5" fmla="*/ 109 h 167"/>
                <a:gd name="T6" fmla="*/ 110 w 171"/>
                <a:gd name="T7" fmla="*/ 13 h 167"/>
                <a:gd name="T8" fmla="*/ 157 w 171"/>
                <a:gd name="T9" fmla="*/ 13 h 167"/>
                <a:gd name="T10" fmla="*/ 157 w 171"/>
                <a:gd name="T11" fmla="*/ 61 h 167"/>
                <a:gd name="T12" fmla="*/ 62 w 171"/>
                <a:gd name="T13" fmla="*/ 157 h 167"/>
                <a:gd name="T14" fmla="*/ 38 w 171"/>
                <a:gd name="T1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167">
                  <a:moveTo>
                    <a:pt x="38" y="167"/>
                  </a:moveTo>
                  <a:cubicBezTo>
                    <a:pt x="28" y="167"/>
                    <a:pt x="21" y="164"/>
                    <a:pt x="14" y="157"/>
                  </a:cubicBezTo>
                  <a:cubicBezTo>
                    <a:pt x="0" y="143"/>
                    <a:pt x="0" y="123"/>
                    <a:pt x="14" y="109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23" y="0"/>
                    <a:pt x="144" y="0"/>
                    <a:pt x="157" y="13"/>
                  </a:cubicBezTo>
                  <a:cubicBezTo>
                    <a:pt x="171" y="27"/>
                    <a:pt x="171" y="47"/>
                    <a:pt x="157" y="61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58" y="164"/>
                    <a:pt x="48" y="167"/>
                    <a:pt x="38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229" name="Freeform 31"/>
            <p:cNvSpPr>
              <a:spLocks/>
            </p:cNvSpPr>
            <p:nvPr/>
          </p:nvSpPr>
          <p:spPr bwMode="auto">
            <a:xfrm>
              <a:off x="-960437" y="9332913"/>
              <a:ext cx="295275" cy="288925"/>
            </a:xfrm>
            <a:custGeom>
              <a:avLst/>
              <a:gdLst>
                <a:gd name="T0" fmla="*/ 38 w 219"/>
                <a:gd name="T1" fmla="*/ 215 h 215"/>
                <a:gd name="T2" fmla="*/ 14 w 219"/>
                <a:gd name="T3" fmla="*/ 205 h 215"/>
                <a:gd name="T4" fmla="*/ 14 w 219"/>
                <a:gd name="T5" fmla="*/ 157 h 215"/>
                <a:gd name="T6" fmla="*/ 157 w 219"/>
                <a:gd name="T7" fmla="*/ 14 h 215"/>
                <a:gd name="T8" fmla="*/ 205 w 219"/>
                <a:gd name="T9" fmla="*/ 14 h 215"/>
                <a:gd name="T10" fmla="*/ 205 w 219"/>
                <a:gd name="T11" fmla="*/ 61 h 215"/>
                <a:gd name="T12" fmla="*/ 62 w 219"/>
                <a:gd name="T13" fmla="*/ 205 h 215"/>
                <a:gd name="T14" fmla="*/ 38 w 21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" h="215">
                  <a:moveTo>
                    <a:pt x="38" y="215"/>
                  </a:moveTo>
                  <a:cubicBezTo>
                    <a:pt x="28" y="215"/>
                    <a:pt x="21" y="211"/>
                    <a:pt x="14" y="205"/>
                  </a:cubicBezTo>
                  <a:cubicBezTo>
                    <a:pt x="0" y="191"/>
                    <a:pt x="0" y="171"/>
                    <a:pt x="14" y="157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71" y="0"/>
                    <a:pt x="191" y="0"/>
                    <a:pt x="205" y="14"/>
                  </a:cubicBezTo>
                  <a:cubicBezTo>
                    <a:pt x="219" y="27"/>
                    <a:pt x="219" y="48"/>
                    <a:pt x="205" y="61"/>
                  </a:cubicBezTo>
                  <a:cubicBezTo>
                    <a:pt x="62" y="205"/>
                    <a:pt x="62" y="205"/>
                    <a:pt x="62" y="205"/>
                  </a:cubicBezTo>
                  <a:cubicBezTo>
                    <a:pt x="55" y="211"/>
                    <a:pt x="45" y="215"/>
                    <a:pt x="38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230" name="Freeform 32"/>
            <p:cNvSpPr>
              <a:spLocks/>
            </p:cNvSpPr>
            <p:nvPr/>
          </p:nvSpPr>
          <p:spPr bwMode="auto">
            <a:xfrm>
              <a:off x="-830262" y="9525000"/>
              <a:ext cx="228600" cy="223837"/>
            </a:xfrm>
            <a:custGeom>
              <a:avLst/>
              <a:gdLst>
                <a:gd name="T0" fmla="*/ 37 w 171"/>
                <a:gd name="T1" fmla="*/ 167 h 167"/>
                <a:gd name="T2" fmla="*/ 14 w 171"/>
                <a:gd name="T3" fmla="*/ 157 h 167"/>
                <a:gd name="T4" fmla="*/ 14 w 171"/>
                <a:gd name="T5" fmla="*/ 109 h 167"/>
                <a:gd name="T6" fmla="*/ 109 w 171"/>
                <a:gd name="T7" fmla="*/ 14 h 167"/>
                <a:gd name="T8" fmla="*/ 157 w 171"/>
                <a:gd name="T9" fmla="*/ 14 h 167"/>
                <a:gd name="T10" fmla="*/ 157 w 171"/>
                <a:gd name="T11" fmla="*/ 62 h 167"/>
                <a:gd name="T12" fmla="*/ 61 w 171"/>
                <a:gd name="T13" fmla="*/ 157 h 167"/>
                <a:gd name="T14" fmla="*/ 37 w 171"/>
                <a:gd name="T1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167">
                  <a:moveTo>
                    <a:pt x="37" y="167"/>
                  </a:moveTo>
                  <a:cubicBezTo>
                    <a:pt x="27" y="167"/>
                    <a:pt x="20" y="164"/>
                    <a:pt x="14" y="157"/>
                  </a:cubicBezTo>
                  <a:cubicBezTo>
                    <a:pt x="0" y="144"/>
                    <a:pt x="0" y="123"/>
                    <a:pt x="14" y="109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3" y="0"/>
                    <a:pt x="143" y="0"/>
                    <a:pt x="157" y="14"/>
                  </a:cubicBezTo>
                  <a:cubicBezTo>
                    <a:pt x="171" y="28"/>
                    <a:pt x="171" y="48"/>
                    <a:pt x="157" y="62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54" y="164"/>
                    <a:pt x="48" y="167"/>
                    <a:pt x="37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231" name="Freeform 33"/>
            <p:cNvSpPr>
              <a:spLocks/>
            </p:cNvSpPr>
            <p:nvPr/>
          </p:nvSpPr>
          <p:spPr bwMode="auto">
            <a:xfrm>
              <a:off x="-703262" y="9588500"/>
              <a:ext cx="293688" cy="288925"/>
            </a:xfrm>
            <a:custGeom>
              <a:avLst/>
              <a:gdLst>
                <a:gd name="T0" fmla="*/ 38 w 219"/>
                <a:gd name="T1" fmla="*/ 215 h 215"/>
                <a:gd name="T2" fmla="*/ 14 w 219"/>
                <a:gd name="T3" fmla="*/ 205 h 215"/>
                <a:gd name="T4" fmla="*/ 14 w 219"/>
                <a:gd name="T5" fmla="*/ 157 h 215"/>
                <a:gd name="T6" fmla="*/ 157 w 219"/>
                <a:gd name="T7" fmla="*/ 14 h 215"/>
                <a:gd name="T8" fmla="*/ 205 w 219"/>
                <a:gd name="T9" fmla="*/ 14 h 215"/>
                <a:gd name="T10" fmla="*/ 205 w 219"/>
                <a:gd name="T11" fmla="*/ 61 h 215"/>
                <a:gd name="T12" fmla="*/ 62 w 219"/>
                <a:gd name="T13" fmla="*/ 205 h 215"/>
                <a:gd name="T14" fmla="*/ 38 w 21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" h="215">
                  <a:moveTo>
                    <a:pt x="38" y="215"/>
                  </a:moveTo>
                  <a:cubicBezTo>
                    <a:pt x="28" y="215"/>
                    <a:pt x="21" y="212"/>
                    <a:pt x="14" y="205"/>
                  </a:cubicBezTo>
                  <a:cubicBezTo>
                    <a:pt x="0" y="191"/>
                    <a:pt x="0" y="171"/>
                    <a:pt x="14" y="157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71" y="0"/>
                    <a:pt x="192" y="0"/>
                    <a:pt x="205" y="14"/>
                  </a:cubicBezTo>
                  <a:cubicBezTo>
                    <a:pt x="219" y="27"/>
                    <a:pt x="219" y="48"/>
                    <a:pt x="205" y="61"/>
                  </a:cubicBezTo>
                  <a:cubicBezTo>
                    <a:pt x="62" y="205"/>
                    <a:pt x="62" y="205"/>
                    <a:pt x="62" y="205"/>
                  </a:cubicBezTo>
                  <a:cubicBezTo>
                    <a:pt x="55" y="212"/>
                    <a:pt x="48" y="215"/>
                    <a:pt x="38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232" name="Freeform 34"/>
            <p:cNvSpPr>
              <a:spLocks/>
            </p:cNvSpPr>
            <p:nvPr/>
          </p:nvSpPr>
          <p:spPr bwMode="auto">
            <a:xfrm>
              <a:off x="-569912" y="9780588"/>
              <a:ext cx="228600" cy="227012"/>
            </a:xfrm>
            <a:custGeom>
              <a:avLst/>
              <a:gdLst>
                <a:gd name="T0" fmla="*/ 38 w 171"/>
                <a:gd name="T1" fmla="*/ 168 h 168"/>
                <a:gd name="T2" fmla="*/ 14 w 171"/>
                <a:gd name="T3" fmla="*/ 157 h 168"/>
                <a:gd name="T4" fmla="*/ 14 w 171"/>
                <a:gd name="T5" fmla="*/ 110 h 168"/>
                <a:gd name="T6" fmla="*/ 110 w 171"/>
                <a:gd name="T7" fmla="*/ 14 h 168"/>
                <a:gd name="T8" fmla="*/ 157 w 171"/>
                <a:gd name="T9" fmla="*/ 14 h 168"/>
                <a:gd name="T10" fmla="*/ 157 w 171"/>
                <a:gd name="T11" fmla="*/ 62 h 168"/>
                <a:gd name="T12" fmla="*/ 62 w 171"/>
                <a:gd name="T13" fmla="*/ 157 h 168"/>
                <a:gd name="T14" fmla="*/ 38 w 171"/>
                <a:gd name="T1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168">
                  <a:moveTo>
                    <a:pt x="38" y="168"/>
                  </a:moveTo>
                  <a:cubicBezTo>
                    <a:pt x="28" y="168"/>
                    <a:pt x="21" y="164"/>
                    <a:pt x="14" y="157"/>
                  </a:cubicBezTo>
                  <a:cubicBezTo>
                    <a:pt x="0" y="144"/>
                    <a:pt x="0" y="123"/>
                    <a:pt x="14" y="110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23" y="0"/>
                    <a:pt x="144" y="0"/>
                    <a:pt x="157" y="14"/>
                  </a:cubicBezTo>
                  <a:cubicBezTo>
                    <a:pt x="171" y="28"/>
                    <a:pt x="171" y="48"/>
                    <a:pt x="157" y="62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55" y="164"/>
                    <a:pt x="45" y="168"/>
                    <a:pt x="38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233" name="Freeform 35"/>
            <p:cNvSpPr>
              <a:spLocks/>
            </p:cNvSpPr>
            <p:nvPr/>
          </p:nvSpPr>
          <p:spPr bwMode="auto">
            <a:xfrm>
              <a:off x="77788" y="10369550"/>
              <a:ext cx="292100" cy="288925"/>
            </a:xfrm>
            <a:custGeom>
              <a:avLst/>
              <a:gdLst>
                <a:gd name="T0" fmla="*/ 37 w 218"/>
                <a:gd name="T1" fmla="*/ 215 h 215"/>
                <a:gd name="T2" fmla="*/ 13 w 218"/>
                <a:gd name="T3" fmla="*/ 205 h 215"/>
                <a:gd name="T4" fmla="*/ 13 w 218"/>
                <a:gd name="T5" fmla="*/ 157 h 215"/>
                <a:gd name="T6" fmla="*/ 157 w 218"/>
                <a:gd name="T7" fmla="*/ 14 h 215"/>
                <a:gd name="T8" fmla="*/ 205 w 218"/>
                <a:gd name="T9" fmla="*/ 14 h 215"/>
                <a:gd name="T10" fmla="*/ 205 w 218"/>
                <a:gd name="T11" fmla="*/ 62 h 215"/>
                <a:gd name="T12" fmla="*/ 61 w 218"/>
                <a:gd name="T13" fmla="*/ 205 h 215"/>
                <a:gd name="T14" fmla="*/ 37 w 218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5">
                  <a:moveTo>
                    <a:pt x="37" y="215"/>
                  </a:moveTo>
                  <a:cubicBezTo>
                    <a:pt x="27" y="215"/>
                    <a:pt x="20" y="212"/>
                    <a:pt x="13" y="205"/>
                  </a:cubicBezTo>
                  <a:cubicBezTo>
                    <a:pt x="0" y="191"/>
                    <a:pt x="0" y="171"/>
                    <a:pt x="13" y="157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70" y="0"/>
                    <a:pt x="191" y="0"/>
                    <a:pt x="205" y="14"/>
                  </a:cubicBezTo>
                  <a:cubicBezTo>
                    <a:pt x="218" y="28"/>
                    <a:pt x="218" y="48"/>
                    <a:pt x="205" y="62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54" y="212"/>
                    <a:pt x="48" y="215"/>
                    <a:pt x="37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234" name="Freeform 36"/>
            <p:cNvSpPr>
              <a:spLocks/>
            </p:cNvSpPr>
            <p:nvPr/>
          </p:nvSpPr>
          <p:spPr bwMode="auto">
            <a:xfrm>
              <a:off x="204788" y="10561638"/>
              <a:ext cx="230188" cy="225425"/>
            </a:xfrm>
            <a:custGeom>
              <a:avLst/>
              <a:gdLst>
                <a:gd name="T0" fmla="*/ 38 w 171"/>
                <a:gd name="T1" fmla="*/ 167 h 167"/>
                <a:gd name="T2" fmla="*/ 14 w 171"/>
                <a:gd name="T3" fmla="*/ 157 h 167"/>
                <a:gd name="T4" fmla="*/ 14 w 171"/>
                <a:gd name="T5" fmla="*/ 109 h 167"/>
                <a:gd name="T6" fmla="*/ 110 w 171"/>
                <a:gd name="T7" fmla="*/ 13 h 167"/>
                <a:gd name="T8" fmla="*/ 157 w 171"/>
                <a:gd name="T9" fmla="*/ 13 h 167"/>
                <a:gd name="T10" fmla="*/ 157 w 171"/>
                <a:gd name="T11" fmla="*/ 61 h 167"/>
                <a:gd name="T12" fmla="*/ 62 w 171"/>
                <a:gd name="T13" fmla="*/ 157 h 167"/>
                <a:gd name="T14" fmla="*/ 38 w 171"/>
                <a:gd name="T1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167">
                  <a:moveTo>
                    <a:pt x="38" y="167"/>
                  </a:moveTo>
                  <a:cubicBezTo>
                    <a:pt x="28" y="167"/>
                    <a:pt x="21" y="163"/>
                    <a:pt x="14" y="157"/>
                  </a:cubicBezTo>
                  <a:cubicBezTo>
                    <a:pt x="0" y="143"/>
                    <a:pt x="0" y="123"/>
                    <a:pt x="14" y="109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23" y="0"/>
                    <a:pt x="144" y="0"/>
                    <a:pt x="157" y="13"/>
                  </a:cubicBezTo>
                  <a:cubicBezTo>
                    <a:pt x="171" y="27"/>
                    <a:pt x="171" y="47"/>
                    <a:pt x="157" y="61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55" y="163"/>
                    <a:pt x="48" y="167"/>
                    <a:pt x="38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235" name="Freeform 37"/>
            <p:cNvSpPr>
              <a:spLocks/>
            </p:cNvSpPr>
            <p:nvPr/>
          </p:nvSpPr>
          <p:spPr bwMode="auto">
            <a:xfrm>
              <a:off x="338138" y="10625138"/>
              <a:ext cx="293688" cy="288925"/>
            </a:xfrm>
            <a:custGeom>
              <a:avLst/>
              <a:gdLst>
                <a:gd name="T0" fmla="*/ 38 w 219"/>
                <a:gd name="T1" fmla="*/ 215 h 215"/>
                <a:gd name="T2" fmla="*/ 14 w 219"/>
                <a:gd name="T3" fmla="*/ 205 h 215"/>
                <a:gd name="T4" fmla="*/ 14 w 219"/>
                <a:gd name="T5" fmla="*/ 157 h 215"/>
                <a:gd name="T6" fmla="*/ 157 w 219"/>
                <a:gd name="T7" fmla="*/ 14 h 215"/>
                <a:gd name="T8" fmla="*/ 205 w 219"/>
                <a:gd name="T9" fmla="*/ 14 h 215"/>
                <a:gd name="T10" fmla="*/ 205 w 219"/>
                <a:gd name="T11" fmla="*/ 62 h 215"/>
                <a:gd name="T12" fmla="*/ 62 w 219"/>
                <a:gd name="T13" fmla="*/ 205 h 215"/>
                <a:gd name="T14" fmla="*/ 38 w 21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9" h="215">
                  <a:moveTo>
                    <a:pt x="38" y="215"/>
                  </a:moveTo>
                  <a:cubicBezTo>
                    <a:pt x="28" y="215"/>
                    <a:pt x="21" y="212"/>
                    <a:pt x="14" y="205"/>
                  </a:cubicBezTo>
                  <a:cubicBezTo>
                    <a:pt x="0" y="192"/>
                    <a:pt x="0" y="171"/>
                    <a:pt x="14" y="157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71" y="0"/>
                    <a:pt x="191" y="0"/>
                    <a:pt x="205" y="14"/>
                  </a:cubicBezTo>
                  <a:cubicBezTo>
                    <a:pt x="219" y="28"/>
                    <a:pt x="219" y="48"/>
                    <a:pt x="205" y="62"/>
                  </a:cubicBezTo>
                  <a:cubicBezTo>
                    <a:pt x="62" y="205"/>
                    <a:pt x="62" y="205"/>
                    <a:pt x="62" y="205"/>
                  </a:cubicBezTo>
                  <a:cubicBezTo>
                    <a:pt x="55" y="212"/>
                    <a:pt x="45" y="215"/>
                    <a:pt x="38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236" name="Freeform 38"/>
            <p:cNvSpPr>
              <a:spLocks noEditPoints="1"/>
            </p:cNvSpPr>
            <p:nvPr/>
          </p:nvSpPr>
          <p:spPr bwMode="auto">
            <a:xfrm>
              <a:off x="736600" y="10763250"/>
              <a:ext cx="404813" cy="385762"/>
            </a:xfrm>
            <a:custGeom>
              <a:avLst/>
              <a:gdLst>
                <a:gd name="T0" fmla="*/ 150 w 301"/>
                <a:gd name="T1" fmla="*/ 287 h 287"/>
                <a:gd name="T2" fmla="*/ 55 w 301"/>
                <a:gd name="T3" fmla="*/ 246 h 287"/>
                <a:gd name="T4" fmla="*/ 55 w 301"/>
                <a:gd name="T5" fmla="*/ 54 h 287"/>
                <a:gd name="T6" fmla="*/ 246 w 301"/>
                <a:gd name="T7" fmla="*/ 54 h 287"/>
                <a:gd name="T8" fmla="*/ 246 w 301"/>
                <a:gd name="T9" fmla="*/ 246 h 287"/>
                <a:gd name="T10" fmla="*/ 150 w 301"/>
                <a:gd name="T11" fmla="*/ 287 h 287"/>
                <a:gd name="T12" fmla="*/ 150 w 301"/>
                <a:gd name="T13" fmla="*/ 85 h 287"/>
                <a:gd name="T14" fmla="*/ 103 w 301"/>
                <a:gd name="T15" fmla="*/ 106 h 287"/>
                <a:gd name="T16" fmla="*/ 103 w 301"/>
                <a:gd name="T17" fmla="*/ 201 h 287"/>
                <a:gd name="T18" fmla="*/ 198 w 301"/>
                <a:gd name="T19" fmla="*/ 201 h 287"/>
                <a:gd name="T20" fmla="*/ 198 w 301"/>
                <a:gd name="T21" fmla="*/ 106 h 287"/>
                <a:gd name="T22" fmla="*/ 150 w 301"/>
                <a:gd name="T23" fmla="*/ 8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287">
                  <a:moveTo>
                    <a:pt x="150" y="287"/>
                  </a:moveTo>
                  <a:cubicBezTo>
                    <a:pt x="116" y="287"/>
                    <a:pt x="82" y="273"/>
                    <a:pt x="55" y="246"/>
                  </a:cubicBezTo>
                  <a:cubicBezTo>
                    <a:pt x="0" y="191"/>
                    <a:pt x="0" y="106"/>
                    <a:pt x="55" y="54"/>
                  </a:cubicBezTo>
                  <a:cubicBezTo>
                    <a:pt x="109" y="0"/>
                    <a:pt x="195" y="0"/>
                    <a:pt x="246" y="54"/>
                  </a:cubicBezTo>
                  <a:cubicBezTo>
                    <a:pt x="301" y="109"/>
                    <a:pt x="301" y="194"/>
                    <a:pt x="246" y="246"/>
                  </a:cubicBezTo>
                  <a:cubicBezTo>
                    <a:pt x="219" y="273"/>
                    <a:pt x="185" y="287"/>
                    <a:pt x="150" y="287"/>
                  </a:cubicBezTo>
                  <a:close/>
                  <a:moveTo>
                    <a:pt x="150" y="85"/>
                  </a:moveTo>
                  <a:cubicBezTo>
                    <a:pt x="133" y="85"/>
                    <a:pt x="116" y="92"/>
                    <a:pt x="103" y="106"/>
                  </a:cubicBezTo>
                  <a:cubicBezTo>
                    <a:pt x="75" y="133"/>
                    <a:pt x="75" y="174"/>
                    <a:pt x="103" y="201"/>
                  </a:cubicBezTo>
                  <a:cubicBezTo>
                    <a:pt x="130" y="229"/>
                    <a:pt x="171" y="229"/>
                    <a:pt x="198" y="201"/>
                  </a:cubicBezTo>
                  <a:cubicBezTo>
                    <a:pt x="226" y="174"/>
                    <a:pt x="226" y="133"/>
                    <a:pt x="198" y="106"/>
                  </a:cubicBezTo>
                  <a:cubicBezTo>
                    <a:pt x="185" y="92"/>
                    <a:pt x="167" y="85"/>
                    <a:pt x="15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237" name="Freeform 39"/>
            <p:cNvSpPr>
              <a:spLocks noEditPoints="1"/>
            </p:cNvSpPr>
            <p:nvPr/>
          </p:nvSpPr>
          <p:spPr bwMode="auto">
            <a:xfrm>
              <a:off x="-1022350" y="9432925"/>
              <a:ext cx="1914525" cy="1912937"/>
            </a:xfrm>
            <a:custGeom>
              <a:avLst/>
              <a:gdLst>
                <a:gd name="T0" fmla="*/ 208 w 1426"/>
                <a:gd name="T1" fmla="*/ 1423 h 1423"/>
                <a:gd name="T2" fmla="*/ 184 w 1426"/>
                <a:gd name="T3" fmla="*/ 1413 h 1423"/>
                <a:gd name="T4" fmla="*/ 13 w 1426"/>
                <a:gd name="T5" fmla="*/ 1242 h 1423"/>
                <a:gd name="T6" fmla="*/ 13 w 1426"/>
                <a:gd name="T7" fmla="*/ 1195 h 1423"/>
                <a:gd name="T8" fmla="*/ 1198 w 1426"/>
                <a:gd name="T9" fmla="*/ 14 h 1423"/>
                <a:gd name="T10" fmla="*/ 1245 w 1426"/>
                <a:gd name="T11" fmla="*/ 14 h 1423"/>
                <a:gd name="T12" fmla="*/ 1416 w 1426"/>
                <a:gd name="T13" fmla="*/ 181 h 1423"/>
                <a:gd name="T14" fmla="*/ 1426 w 1426"/>
                <a:gd name="T15" fmla="*/ 205 h 1423"/>
                <a:gd name="T16" fmla="*/ 1416 w 1426"/>
                <a:gd name="T17" fmla="*/ 229 h 1423"/>
                <a:gd name="T18" fmla="*/ 232 w 1426"/>
                <a:gd name="T19" fmla="*/ 1413 h 1423"/>
                <a:gd name="T20" fmla="*/ 208 w 1426"/>
                <a:gd name="T21" fmla="*/ 1423 h 1423"/>
                <a:gd name="T22" fmla="*/ 88 w 1426"/>
                <a:gd name="T23" fmla="*/ 1219 h 1423"/>
                <a:gd name="T24" fmla="*/ 208 w 1426"/>
                <a:gd name="T25" fmla="*/ 1338 h 1423"/>
                <a:gd name="T26" fmla="*/ 1341 w 1426"/>
                <a:gd name="T27" fmla="*/ 205 h 1423"/>
                <a:gd name="T28" fmla="*/ 1221 w 1426"/>
                <a:gd name="T29" fmla="*/ 85 h 1423"/>
                <a:gd name="T30" fmla="*/ 88 w 1426"/>
                <a:gd name="T31" fmla="*/ 1219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6" h="1423">
                  <a:moveTo>
                    <a:pt x="208" y="1423"/>
                  </a:moveTo>
                  <a:cubicBezTo>
                    <a:pt x="197" y="1423"/>
                    <a:pt x="191" y="1420"/>
                    <a:pt x="184" y="1413"/>
                  </a:cubicBezTo>
                  <a:cubicBezTo>
                    <a:pt x="13" y="1242"/>
                    <a:pt x="13" y="1242"/>
                    <a:pt x="13" y="1242"/>
                  </a:cubicBezTo>
                  <a:cubicBezTo>
                    <a:pt x="0" y="1229"/>
                    <a:pt x="0" y="1208"/>
                    <a:pt x="13" y="1195"/>
                  </a:cubicBezTo>
                  <a:cubicBezTo>
                    <a:pt x="1198" y="14"/>
                    <a:pt x="1198" y="14"/>
                    <a:pt x="1198" y="14"/>
                  </a:cubicBezTo>
                  <a:cubicBezTo>
                    <a:pt x="1211" y="0"/>
                    <a:pt x="1232" y="0"/>
                    <a:pt x="1245" y="14"/>
                  </a:cubicBezTo>
                  <a:cubicBezTo>
                    <a:pt x="1416" y="181"/>
                    <a:pt x="1416" y="181"/>
                    <a:pt x="1416" y="181"/>
                  </a:cubicBezTo>
                  <a:cubicBezTo>
                    <a:pt x="1423" y="188"/>
                    <a:pt x="1426" y="195"/>
                    <a:pt x="1426" y="205"/>
                  </a:cubicBezTo>
                  <a:cubicBezTo>
                    <a:pt x="1426" y="215"/>
                    <a:pt x="1423" y="222"/>
                    <a:pt x="1416" y="229"/>
                  </a:cubicBezTo>
                  <a:cubicBezTo>
                    <a:pt x="232" y="1413"/>
                    <a:pt x="232" y="1413"/>
                    <a:pt x="232" y="1413"/>
                  </a:cubicBezTo>
                  <a:cubicBezTo>
                    <a:pt x="228" y="1420"/>
                    <a:pt x="218" y="1423"/>
                    <a:pt x="208" y="1423"/>
                  </a:cubicBezTo>
                  <a:close/>
                  <a:moveTo>
                    <a:pt x="88" y="1219"/>
                  </a:moveTo>
                  <a:cubicBezTo>
                    <a:pt x="208" y="1338"/>
                    <a:pt x="208" y="1338"/>
                    <a:pt x="208" y="1338"/>
                  </a:cubicBezTo>
                  <a:cubicBezTo>
                    <a:pt x="1341" y="205"/>
                    <a:pt x="1341" y="205"/>
                    <a:pt x="1341" y="205"/>
                  </a:cubicBezTo>
                  <a:cubicBezTo>
                    <a:pt x="1221" y="85"/>
                    <a:pt x="1221" y="85"/>
                    <a:pt x="1221" y="85"/>
                  </a:cubicBezTo>
                  <a:lnTo>
                    <a:pt x="88" y="1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238" name="Freeform 40"/>
            <p:cNvSpPr>
              <a:spLocks noEditPoints="1"/>
            </p:cNvSpPr>
            <p:nvPr/>
          </p:nvSpPr>
          <p:spPr bwMode="auto">
            <a:xfrm>
              <a:off x="-1243012" y="9202738"/>
              <a:ext cx="1914525" cy="1914525"/>
            </a:xfrm>
            <a:custGeom>
              <a:avLst/>
              <a:gdLst>
                <a:gd name="T0" fmla="*/ 204 w 1426"/>
                <a:gd name="T1" fmla="*/ 1424 h 1424"/>
                <a:gd name="T2" fmla="*/ 181 w 1426"/>
                <a:gd name="T3" fmla="*/ 1413 h 1424"/>
                <a:gd name="T4" fmla="*/ 13 w 1426"/>
                <a:gd name="T5" fmla="*/ 1243 h 1424"/>
                <a:gd name="T6" fmla="*/ 13 w 1426"/>
                <a:gd name="T7" fmla="*/ 1195 h 1424"/>
                <a:gd name="T8" fmla="*/ 1194 w 1426"/>
                <a:gd name="T9" fmla="*/ 14 h 1424"/>
                <a:gd name="T10" fmla="*/ 1242 w 1426"/>
                <a:gd name="T11" fmla="*/ 14 h 1424"/>
                <a:gd name="T12" fmla="*/ 1413 w 1426"/>
                <a:gd name="T13" fmla="*/ 185 h 1424"/>
                <a:gd name="T14" fmla="*/ 1413 w 1426"/>
                <a:gd name="T15" fmla="*/ 232 h 1424"/>
                <a:gd name="T16" fmla="*/ 228 w 1426"/>
                <a:gd name="T17" fmla="*/ 1413 h 1424"/>
                <a:gd name="T18" fmla="*/ 204 w 1426"/>
                <a:gd name="T19" fmla="*/ 1424 h 1424"/>
                <a:gd name="T20" fmla="*/ 85 w 1426"/>
                <a:gd name="T21" fmla="*/ 1222 h 1424"/>
                <a:gd name="T22" fmla="*/ 204 w 1426"/>
                <a:gd name="T23" fmla="*/ 1342 h 1424"/>
                <a:gd name="T24" fmla="*/ 1338 w 1426"/>
                <a:gd name="T25" fmla="*/ 209 h 1424"/>
                <a:gd name="T26" fmla="*/ 1218 w 1426"/>
                <a:gd name="T27" fmla="*/ 89 h 1424"/>
                <a:gd name="T28" fmla="*/ 85 w 1426"/>
                <a:gd name="T29" fmla="*/ 1222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6" h="1424">
                  <a:moveTo>
                    <a:pt x="204" y="1424"/>
                  </a:moveTo>
                  <a:cubicBezTo>
                    <a:pt x="194" y="1424"/>
                    <a:pt x="187" y="1420"/>
                    <a:pt x="181" y="1413"/>
                  </a:cubicBezTo>
                  <a:cubicBezTo>
                    <a:pt x="13" y="1243"/>
                    <a:pt x="13" y="1243"/>
                    <a:pt x="13" y="1243"/>
                  </a:cubicBezTo>
                  <a:cubicBezTo>
                    <a:pt x="0" y="1229"/>
                    <a:pt x="0" y="1209"/>
                    <a:pt x="13" y="1195"/>
                  </a:cubicBezTo>
                  <a:cubicBezTo>
                    <a:pt x="1194" y="14"/>
                    <a:pt x="1194" y="14"/>
                    <a:pt x="1194" y="14"/>
                  </a:cubicBezTo>
                  <a:cubicBezTo>
                    <a:pt x="1208" y="0"/>
                    <a:pt x="1228" y="0"/>
                    <a:pt x="1242" y="14"/>
                  </a:cubicBezTo>
                  <a:cubicBezTo>
                    <a:pt x="1413" y="185"/>
                    <a:pt x="1413" y="185"/>
                    <a:pt x="1413" y="185"/>
                  </a:cubicBezTo>
                  <a:cubicBezTo>
                    <a:pt x="1426" y="198"/>
                    <a:pt x="1426" y="219"/>
                    <a:pt x="1413" y="232"/>
                  </a:cubicBezTo>
                  <a:cubicBezTo>
                    <a:pt x="228" y="1413"/>
                    <a:pt x="228" y="1413"/>
                    <a:pt x="228" y="1413"/>
                  </a:cubicBezTo>
                  <a:cubicBezTo>
                    <a:pt x="222" y="1420"/>
                    <a:pt x="215" y="1424"/>
                    <a:pt x="204" y="1424"/>
                  </a:cubicBezTo>
                  <a:close/>
                  <a:moveTo>
                    <a:pt x="85" y="1222"/>
                  </a:moveTo>
                  <a:cubicBezTo>
                    <a:pt x="204" y="1342"/>
                    <a:pt x="204" y="1342"/>
                    <a:pt x="204" y="1342"/>
                  </a:cubicBezTo>
                  <a:cubicBezTo>
                    <a:pt x="1338" y="209"/>
                    <a:pt x="1338" y="209"/>
                    <a:pt x="1338" y="209"/>
                  </a:cubicBezTo>
                  <a:cubicBezTo>
                    <a:pt x="1218" y="89"/>
                    <a:pt x="1218" y="89"/>
                    <a:pt x="1218" y="89"/>
                  </a:cubicBezTo>
                  <a:lnTo>
                    <a:pt x="85" y="1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239" name="Freeform 41"/>
            <p:cNvSpPr>
              <a:spLocks noEditPoints="1"/>
            </p:cNvSpPr>
            <p:nvPr/>
          </p:nvSpPr>
          <p:spPr bwMode="auto">
            <a:xfrm>
              <a:off x="539750" y="8689975"/>
              <a:ext cx="889000" cy="871537"/>
            </a:xfrm>
            <a:custGeom>
              <a:avLst/>
              <a:gdLst>
                <a:gd name="T0" fmla="*/ 373 w 663"/>
                <a:gd name="T1" fmla="*/ 649 h 649"/>
                <a:gd name="T2" fmla="*/ 349 w 663"/>
                <a:gd name="T3" fmla="*/ 638 h 649"/>
                <a:gd name="T4" fmla="*/ 11 w 663"/>
                <a:gd name="T5" fmla="*/ 300 h 649"/>
                <a:gd name="T6" fmla="*/ 0 w 663"/>
                <a:gd name="T7" fmla="*/ 276 h 649"/>
                <a:gd name="T8" fmla="*/ 11 w 663"/>
                <a:gd name="T9" fmla="*/ 253 h 649"/>
                <a:gd name="T10" fmla="*/ 219 w 663"/>
                <a:gd name="T11" fmla="*/ 44 h 649"/>
                <a:gd name="T12" fmla="*/ 325 w 663"/>
                <a:gd name="T13" fmla="*/ 0 h 649"/>
                <a:gd name="T14" fmla="*/ 431 w 663"/>
                <a:gd name="T15" fmla="*/ 44 h 649"/>
                <a:gd name="T16" fmla="*/ 605 w 663"/>
                <a:gd name="T17" fmla="*/ 218 h 649"/>
                <a:gd name="T18" fmla="*/ 605 w 663"/>
                <a:gd name="T19" fmla="*/ 430 h 649"/>
                <a:gd name="T20" fmla="*/ 396 w 663"/>
                <a:gd name="T21" fmla="*/ 638 h 649"/>
                <a:gd name="T22" fmla="*/ 373 w 663"/>
                <a:gd name="T23" fmla="*/ 649 h 649"/>
                <a:gd name="T24" fmla="*/ 82 w 663"/>
                <a:gd name="T25" fmla="*/ 276 h 649"/>
                <a:gd name="T26" fmla="*/ 373 w 663"/>
                <a:gd name="T27" fmla="*/ 567 h 649"/>
                <a:gd name="T28" fmla="*/ 557 w 663"/>
                <a:gd name="T29" fmla="*/ 382 h 649"/>
                <a:gd name="T30" fmla="*/ 557 w 663"/>
                <a:gd name="T31" fmla="*/ 266 h 649"/>
                <a:gd name="T32" fmla="*/ 383 w 663"/>
                <a:gd name="T33" fmla="*/ 92 h 649"/>
                <a:gd name="T34" fmla="*/ 267 w 663"/>
                <a:gd name="T35" fmla="*/ 92 h 649"/>
                <a:gd name="T36" fmla="*/ 82 w 663"/>
                <a:gd name="T37" fmla="*/ 276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649">
                  <a:moveTo>
                    <a:pt x="373" y="649"/>
                  </a:moveTo>
                  <a:cubicBezTo>
                    <a:pt x="362" y="649"/>
                    <a:pt x="355" y="645"/>
                    <a:pt x="349" y="638"/>
                  </a:cubicBezTo>
                  <a:cubicBezTo>
                    <a:pt x="11" y="300"/>
                    <a:pt x="11" y="300"/>
                    <a:pt x="11" y="300"/>
                  </a:cubicBezTo>
                  <a:cubicBezTo>
                    <a:pt x="4" y="294"/>
                    <a:pt x="0" y="287"/>
                    <a:pt x="0" y="276"/>
                  </a:cubicBezTo>
                  <a:cubicBezTo>
                    <a:pt x="0" y="266"/>
                    <a:pt x="4" y="259"/>
                    <a:pt x="11" y="253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46" y="17"/>
                    <a:pt x="284" y="0"/>
                    <a:pt x="325" y="0"/>
                  </a:cubicBezTo>
                  <a:cubicBezTo>
                    <a:pt x="366" y="0"/>
                    <a:pt x="403" y="17"/>
                    <a:pt x="431" y="44"/>
                  </a:cubicBezTo>
                  <a:cubicBezTo>
                    <a:pt x="605" y="218"/>
                    <a:pt x="605" y="218"/>
                    <a:pt x="605" y="218"/>
                  </a:cubicBezTo>
                  <a:cubicBezTo>
                    <a:pt x="663" y="276"/>
                    <a:pt x="663" y="372"/>
                    <a:pt x="605" y="430"/>
                  </a:cubicBezTo>
                  <a:cubicBezTo>
                    <a:pt x="396" y="638"/>
                    <a:pt x="396" y="638"/>
                    <a:pt x="396" y="638"/>
                  </a:cubicBezTo>
                  <a:cubicBezTo>
                    <a:pt x="390" y="645"/>
                    <a:pt x="383" y="649"/>
                    <a:pt x="373" y="649"/>
                  </a:cubicBezTo>
                  <a:close/>
                  <a:moveTo>
                    <a:pt x="82" y="276"/>
                  </a:moveTo>
                  <a:cubicBezTo>
                    <a:pt x="373" y="567"/>
                    <a:pt x="373" y="567"/>
                    <a:pt x="373" y="567"/>
                  </a:cubicBezTo>
                  <a:cubicBezTo>
                    <a:pt x="557" y="382"/>
                    <a:pt x="557" y="382"/>
                    <a:pt x="557" y="382"/>
                  </a:cubicBezTo>
                  <a:cubicBezTo>
                    <a:pt x="588" y="352"/>
                    <a:pt x="588" y="297"/>
                    <a:pt x="557" y="266"/>
                  </a:cubicBezTo>
                  <a:cubicBezTo>
                    <a:pt x="383" y="92"/>
                    <a:pt x="383" y="92"/>
                    <a:pt x="383" y="92"/>
                  </a:cubicBezTo>
                  <a:cubicBezTo>
                    <a:pt x="352" y="61"/>
                    <a:pt x="297" y="61"/>
                    <a:pt x="267" y="92"/>
                  </a:cubicBezTo>
                  <a:lnTo>
                    <a:pt x="82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240" name="Freeform 42"/>
            <p:cNvSpPr>
              <a:spLocks noEditPoints="1"/>
            </p:cNvSpPr>
            <p:nvPr/>
          </p:nvSpPr>
          <p:spPr bwMode="auto">
            <a:xfrm>
              <a:off x="-1339850" y="10796588"/>
              <a:ext cx="646113" cy="646112"/>
            </a:xfrm>
            <a:custGeom>
              <a:avLst/>
              <a:gdLst>
                <a:gd name="T0" fmla="*/ 34 w 481"/>
                <a:gd name="T1" fmla="*/ 481 h 481"/>
                <a:gd name="T2" fmla="*/ 10 w 481"/>
                <a:gd name="T3" fmla="*/ 471 h 481"/>
                <a:gd name="T4" fmla="*/ 0 w 481"/>
                <a:gd name="T5" fmla="*/ 440 h 481"/>
                <a:gd name="T6" fmla="*/ 72 w 481"/>
                <a:gd name="T7" fmla="*/ 30 h 481"/>
                <a:gd name="T8" fmla="*/ 96 w 481"/>
                <a:gd name="T9" fmla="*/ 3 h 481"/>
                <a:gd name="T10" fmla="*/ 130 w 481"/>
                <a:gd name="T11" fmla="*/ 10 h 481"/>
                <a:gd name="T12" fmla="*/ 468 w 481"/>
                <a:gd name="T13" fmla="*/ 348 h 481"/>
                <a:gd name="T14" fmla="*/ 474 w 481"/>
                <a:gd name="T15" fmla="*/ 382 h 481"/>
                <a:gd name="T16" fmla="*/ 447 w 481"/>
                <a:gd name="T17" fmla="*/ 406 h 481"/>
                <a:gd name="T18" fmla="*/ 41 w 481"/>
                <a:gd name="T19" fmla="*/ 481 h 481"/>
                <a:gd name="T20" fmla="*/ 34 w 481"/>
                <a:gd name="T21" fmla="*/ 481 h 481"/>
                <a:gd name="T22" fmla="*/ 130 w 481"/>
                <a:gd name="T23" fmla="*/ 106 h 481"/>
                <a:gd name="T24" fmla="*/ 79 w 481"/>
                <a:gd name="T25" fmla="*/ 402 h 481"/>
                <a:gd name="T26" fmla="*/ 375 w 481"/>
                <a:gd name="T27" fmla="*/ 351 h 481"/>
                <a:gd name="T28" fmla="*/ 130 w 481"/>
                <a:gd name="T29" fmla="*/ 10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1" h="481">
                  <a:moveTo>
                    <a:pt x="34" y="481"/>
                  </a:moveTo>
                  <a:cubicBezTo>
                    <a:pt x="24" y="481"/>
                    <a:pt x="17" y="478"/>
                    <a:pt x="10" y="471"/>
                  </a:cubicBezTo>
                  <a:cubicBezTo>
                    <a:pt x="3" y="464"/>
                    <a:pt x="0" y="454"/>
                    <a:pt x="0" y="44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5" y="17"/>
                    <a:pt x="82" y="7"/>
                    <a:pt x="96" y="3"/>
                  </a:cubicBezTo>
                  <a:cubicBezTo>
                    <a:pt x="109" y="0"/>
                    <a:pt x="119" y="3"/>
                    <a:pt x="130" y="10"/>
                  </a:cubicBezTo>
                  <a:cubicBezTo>
                    <a:pt x="468" y="348"/>
                    <a:pt x="468" y="348"/>
                    <a:pt x="468" y="348"/>
                  </a:cubicBezTo>
                  <a:cubicBezTo>
                    <a:pt x="478" y="358"/>
                    <a:pt x="481" y="372"/>
                    <a:pt x="474" y="382"/>
                  </a:cubicBezTo>
                  <a:cubicBezTo>
                    <a:pt x="471" y="396"/>
                    <a:pt x="461" y="402"/>
                    <a:pt x="447" y="406"/>
                  </a:cubicBezTo>
                  <a:cubicBezTo>
                    <a:pt x="41" y="481"/>
                    <a:pt x="41" y="481"/>
                    <a:pt x="41" y="481"/>
                  </a:cubicBezTo>
                  <a:cubicBezTo>
                    <a:pt x="38" y="481"/>
                    <a:pt x="38" y="481"/>
                    <a:pt x="34" y="481"/>
                  </a:cubicBezTo>
                  <a:close/>
                  <a:moveTo>
                    <a:pt x="130" y="106"/>
                  </a:moveTo>
                  <a:cubicBezTo>
                    <a:pt x="79" y="402"/>
                    <a:pt x="79" y="402"/>
                    <a:pt x="79" y="402"/>
                  </a:cubicBezTo>
                  <a:cubicBezTo>
                    <a:pt x="375" y="351"/>
                    <a:pt x="375" y="351"/>
                    <a:pt x="375" y="351"/>
                  </a:cubicBezTo>
                  <a:lnTo>
                    <a:pt x="13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241" name="Freeform 43"/>
            <p:cNvSpPr>
              <a:spLocks noEditPoints="1"/>
            </p:cNvSpPr>
            <p:nvPr/>
          </p:nvSpPr>
          <p:spPr bwMode="auto">
            <a:xfrm>
              <a:off x="347663" y="9010650"/>
              <a:ext cx="738188" cy="744537"/>
            </a:xfrm>
            <a:custGeom>
              <a:avLst/>
              <a:gdLst>
                <a:gd name="T0" fmla="*/ 372 w 550"/>
                <a:gd name="T1" fmla="*/ 553 h 553"/>
                <a:gd name="T2" fmla="*/ 348 w 550"/>
                <a:gd name="T3" fmla="*/ 543 h 553"/>
                <a:gd name="T4" fmla="*/ 10 w 550"/>
                <a:gd name="T5" fmla="*/ 205 h 553"/>
                <a:gd name="T6" fmla="*/ 0 w 550"/>
                <a:gd name="T7" fmla="*/ 181 h 553"/>
                <a:gd name="T8" fmla="*/ 10 w 550"/>
                <a:gd name="T9" fmla="*/ 157 h 553"/>
                <a:gd name="T10" fmla="*/ 154 w 550"/>
                <a:gd name="T11" fmla="*/ 14 h 553"/>
                <a:gd name="T12" fmla="*/ 201 w 550"/>
                <a:gd name="T13" fmla="*/ 14 h 553"/>
                <a:gd name="T14" fmla="*/ 539 w 550"/>
                <a:gd name="T15" fmla="*/ 352 h 553"/>
                <a:gd name="T16" fmla="*/ 550 w 550"/>
                <a:gd name="T17" fmla="*/ 375 h 553"/>
                <a:gd name="T18" fmla="*/ 539 w 550"/>
                <a:gd name="T19" fmla="*/ 399 h 553"/>
                <a:gd name="T20" fmla="*/ 396 w 550"/>
                <a:gd name="T21" fmla="*/ 543 h 553"/>
                <a:gd name="T22" fmla="*/ 372 w 550"/>
                <a:gd name="T23" fmla="*/ 553 h 553"/>
                <a:gd name="T24" fmla="*/ 82 w 550"/>
                <a:gd name="T25" fmla="*/ 181 h 553"/>
                <a:gd name="T26" fmla="*/ 372 w 550"/>
                <a:gd name="T27" fmla="*/ 471 h 553"/>
                <a:gd name="T28" fmla="*/ 468 w 550"/>
                <a:gd name="T29" fmla="*/ 375 h 553"/>
                <a:gd name="T30" fmla="*/ 178 w 550"/>
                <a:gd name="T31" fmla="*/ 85 h 553"/>
                <a:gd name="T32" fmla="*/ 82 w 550"/>
                <a:gd name="T33" fmla="*/ 181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0" h="553">
                  <a:moveTo>
                    <a:pt x="372" y="553"/>
                  </a:moveTo>
                  <a:cubicBezTo>
                    <a:pt x="362" y="553"/>
                    <a:pt x="355" y="549"/>
                    <a:pt x="348" y="543"/>
                  </a:cubicBezTo>
                  <a:cubicBezTo>
                    <a:pt x="10" y="205"/>
                    <a:pt x="10" y="205"/>
                    <a:pt x="10" y="205"/>
                  </a:cubicBezTo>
                  <a:cubicBezTo>
                    <a:pt x="4" y="198"/>
                    <a:pt x="0" y="191"/>
                    <a:pt x="0" y="181"/>
                  </a:cubicBezTo>
                  <a:cubicBezTo>
                    <a:pt x="0" y="171"/>
                    <a:pt x="4" y="164"/>
                    <a:pt x="10" y="157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67" y="0"/>
                    <a:pt x="188" y="0"/>
                    <a:pt x="201" y="14"/>
                  </a:cubicBezTo>
                  <a:cubicBezTo>
                    <a:pt x="539" y="352"/>
                    <a:pt x="539" y="352"/>
                    <a:pt x="539" y="352"/>
                  </a:cubicBezTo>
                  <a:cubicBezTo>
                    <a:pt x="546" y="358"/>
                    <a:pt x="550" y="365"/>
                    <a:pt x="550" y="375"/>
                  </a:cubicBezTo>
                  <a:cubicBezTo>
                    <a:pt x="550" y="386"/>
                    <a:pt x="546" y="392"/>
                    <a:pt x="539" y="399"/>
                  </a:cubicBezTo>
                  <a:cubicBezTo>
                    <a:pt x="396" y="543"/>
                    <a:pt x="396" y="543"/>
                    <a:pt x="396" y="543"/>
                  </a:cubicBezTo>
                  <a:cubicBezTo>
                    <a:pt x="389" y="549"/>
                    <a:pt x="379" y="553"/>
                    <a:pt x="372" y="553"/>
                  </a:cubicBezTo>
                  <a:close/>
                  <a:moveTo>
                    <a:pt x="82" y="181"/>
                  </a:moveTo>
                  <a:cubicBezTo>
                    <a:pt x="372" y="471"/>
                    <a:pt x="372" y="471"/>
                    <a:pt x="372" y="471"/>
                  </a:cubicBezTo>
                  <a:cubicBezTo>
                    <a:pt x="468" y="375"/>
                    <a:pt x="468" y="375"/>
                    <a:pt x="468" y="375"/>
                  </a:cubicBezTo>
                  <a:cubicBezTo>
                    <a:pt x="178" y="85"/>
                    <a:pt x="178" y="85"/>
                    <a:pt x="178" y="85"/>
                  </a:cubicBezTo>
                  <a:lnTo>
                    <a:pt x="82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242" name="Freeform 44"/>
            <p:cNvSpPr>
              <a:spLocks noEditPoints="1"/>
            </p:cNvSpPr>
            <p:nvPr/>
          </p:nvSpPr>
          <p:spPr bwMode="auto">
            <a:xfrm>
              <a:off x="-1352550" y="8680451"/>
              <a:ext cx="1438275" cy="1431925"/>
            </a:xfrm>
            <a:custGeom>
              <a:avLst/>
              <a:gdLst>
                <a:gd name="T0" fmla="*/ 696 w 1072"/>
                <a:gd name="T1" fmla="*/ 1065 h 1065"/>
                <a:gd name="T2" fmla="*/ 672 w 1072"/>
                <a:gd name="T3" fmla="*/ 1055 h 1065"/>
                <a:gd name="T4" fmla="*/ 41 w 1072"/>
                <a:gd name="T5" fmla="*/ 423 h 1065"/>
                <a:gd name="T6" fmla="*/ 41 w 1072"/>
                <a:gd name="T7" fmla="*/ 280 h 1065"/>
                <a:gd name="T8" fmla="*/ 283 w 1072"/>
                <a:gd name="T9" fmla="*/ 38 h 1065"/>
                <a:gd name="T10" fmla="*/ 426 w 1072"/>
                <a:gd name="T11" fmla="*/ 38 h 1065"/>
                <a:gd name="T12" fmla="*/ 1058 w 1072"/>
                <a:gd name="T13" fmla="*/ 669 h 1065"/>
                <a:gd name="T14" fmla="*/ 1058 w 1072"/>
                <a:gd name="T15" fmla="*/ 717 h 1065"/>
                <a:gd name="T16" fmla="*/ 720 w 1072"/>
                <a:gd name="T17" fmla="*/ 1055 h 1065"/>
                <a:gd name="T18" fmla="*/ 696 w 1072"/>
                <a:gd name="T19" fmla="*/ 1065 h 1065"/>
                <a:gd name="T20" fmla="*/ 355 w 1072"/>
                <a:gd name="T21" fmla="*/ 75 h 1065"/>
                <a:gd name="T22" fmla="*/ 331 w 1072"/>
                <a:gd name="T23" fmla="*/ 86 h 1065"/>
                <a:gd name="T24" fmla="*/ 89 w 1072"/>
                <a:gd name="T25" fmla="*/ 328 h 1065"/>
                <a:gd name="T26" fmla="*/ 89 w 1072"/>
                <a:gd name="T27" fmla="*/ 376 h 1065"/>
                <a:gd name="T28" fmla="*/ 696 w 1072"/>
                <a:gd name="T29" fmla="*/ 983 h 1065"/>
                <a:gd name="T30" fmla="*/ 986 w 1072"/>
                <a:gd name="T31" fmla="*/ 693 h 1065"/>
                <a:gd name="T32" fmla="*/ 379 w 1072"/>
                <a:gd name="T33" fmla="*/ 86 h 1065"/>
                <a:gd name="T34" fmla="*/ 355 w 1072"/>
                <a:gd name="T35" fmla="*/ 75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2" h="1065">
                  <a:moveTo>
                    <a:pt x="696" y="1065"/>
                  </a:moveTo>
                  <a:cubicBezTo>
                    <a:pt x="686" y="1065"/>
                    <a:pt x="679" y="1062"/>
                    <a:pt x="672" y="1055"/>
                  </a:cubicBezTo>
                  <a:cubicBezTo>
                    <a:pt x="41" y="423"/>
                    <a:pt x="41" y="423"/>
                    <a:pt x="41" y="423"/>
                  </a:cubicBezTo>
                  <a:cubicBezTo>
                    <a:pt x="0" y="382"/>
                    <a:pt x="0" y="318"/>
                    <a:pt x="41" y="280"/>
                  </a:cubicBezTo>
                  <a:cubicBezTo>
                    <a:pt x="283" y="38"/>
                    <a:pt x="283" y="38"/>
                    <a:pt x="283" y="38"/>
                  </a:cubicBezTo>
                  <a:cubicBezTo>
                    <a:pt x="321" y="0"/>
                    <a:pt x="389" y="0"/>
                    <a:pt x="426" y="38"/>
                  </a:cubicBezTo>
                  <a:cubicBezTo>
                    <a:pt x="1058" y="669"/>
                    <a:pt x="1058" y="669"/>
                    <a:pt x="1058" y="669"/>
                  </a:cubicBezTo>
                  <a:cubicBezTo>
                    <a:pt x="1072" y="683"/>
                    <a:pt x="1072" y="703"/>
                    <a:pt x="1058" y="717"/>
                  </a:cubicBezTo>
                  <a:cubicBezTo>
                    <a:pt x="720" y="1055"/>
                    <a:pt x="720" y="1055"/>
                    <a:pt x="720" y="1055"/>
                  </a:cubicBezTo>
                  <a:cubicBezTo>
                    <a:pt x="713" y="1062"/>
                    <a:pt x="706" y="1065"/>
                    <a:pt x="696" y="1065"/>
                  </a:cubicBezTo>
                  <a:close/>
                  <a:moveTo>
                    <a:pt x="355" y="75"/>
                  </a:moveTo>
                  <a:cubicBezTo>
                    <a:pt x="345" y="75"/>
                    <a:pt x="338" y="79"/>
                    <a:pt x="331" y="86"/>
                  </a:cubicBezTo>
                  <a:cubicBezTo>
                    <a:pt x="89" y="328"/>
                    <a:pt x="89" y="328"/>
                    <a:pt x="89" y="328"/>
                  </a:cubicBezTo>
                  <a:cubicBezTo>
                    <a:pt x="75" y="342"/>
                    <a:pt x="75" y="362"/>
                    <a:pt x="89" y="376"/>
                  </a:cubicBezTo>
                  <a:cubicBezTo>
                    <a:pt x="696" y="983"/>
                    <a:pt x="696" y="983"/>
                    <a:pt x="696" y="983"/>
                  </a:cubicBezTo>
                  <a:cubicBezTo>
                    <a:pt x="986" y="693"/>
                    <a:pt x="986" y="693"/>
                    <a:pt x="986" y="693"/>
                  </a:cubicBezTo>
                  <a:cubicBezTo>
                    <a:pt x="379" y="86"/>
                    <a:pt x="379" y="86"/>
                    <a:pt x="379" y="86"/>
                  </a:cubicBezTo>
                  <a:cubicBezTo>
                    <a:pt x="372" y="79"/>
                    <a:pt x="362" y="75"/>
                    <a:pt x="35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  <p:sp>
          <p:nvSpPr>
            <p:cNvPr id="243" name="Freeform 45"/>
            <p:cNvSpPr>
              <a:spLocks noEditPoints="1"/>
            </p:cNvSpPr>
            <p:nvPr/>
          </p:nvSpPr>
          <p:spPr bwMode="auto">
            <a:xfrm>
              <a:off x="-15875" y="10015538"/>
              <a:ext cx="1436688" cy="1427162"/>
            </a:xfrm>
            <a:custGeom>
              <a:avLst/>
              <a:gdLst>
                <a:gd name="T0" fmla="*/ 710 w 1069"/>
                <a:gd name="T1" fmla="*/ 1062 h 1062"/>
                <a:gd name="T2" fmla="*/ 652 w 1069"/>
                <a:gd name="T3" fmla="*/ 1038 h 1062"/>
                <a:gd name="T4" fmla="*/ 14 w 1069"/>
                <a:gd name="T5" fmla="*/ 400 h 1062"/>
                <a:gd name="T6" fmla="*/ 14 w 1069"/>
                <a:gd name="T7" fmla="*/ 352 h 1062"/>
                <a:gd name="T8" fmla="*/ 352 w 1069"/>
                <a:gd name="T9" fmla="*/ 14 h 1062"/>
                <a:gd name="T10" fmla="*/ 400 w 1069"/>
                <a:gd name="T11" fmla="*/ 14 h 1062"/>
                <a:gd name="T12" fmla="*/ 1038 w 1069"/>
                <a:gd name="T13" fmla="*/ 652 h 1062"/>
                <a:gd name="T14" fmla="*/ 1038 w 1069"/>
                <a:gd name="T15" fmla="*/ 765 h 1062"/>
                <a:gd name="T16" fmla="*/ 765 w 1069"/>
                <a:gd name="T17" fmla="*/ 1038 h 1062"/>
                <a:gd name="T18" fmla="*/ 710 w 1069"/>
                <a:gd name="T19" fmla="*/ 1062 h 1062"/>
                <a:gd name="T20" fmla="*/ 86 w 1069"/>
                <a:gd name="T21" fmla="*/ 376 h 1062"/>
                <a:gd name="T22" fmla="*/ 700 w 1069"/>
                <a:gd name="T23" fmla="*/ 990 h 1062"/>
                <a:gd name="T24" fmla="*/ 717 w 1069"/>
                <a:gd name="T25" fmla="*/ 990 h 1062"/>
                <a:gd name="T26" fmla="*/ 990 w 1069"/>
                <a:gd name="T27" fmla="*/ 717 h 1062"/>
                <a:gd name="T28" fmla="*/ 990 w 1069"/>
                <a:gd name="T29" fmla="*/ 700 h 1062"/>
                <a:gd name="T30" fmla="*/ 990 w 1069"/>
                <a:gd name="T31" fmla="*/ 700 h 1062"/>
                <a:gd name="T32" fmla="*/ 376 w 1069"/>
                <a:gd name="T33" fmla="*/ 86 h 1062"/>
                <a:gd name="T34" fmla="*/ 86 w 1069"/>
                <a:gd name="T35" fmla="*/ 376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9" h="1062">
                  <a:moveTo>
                    <a:pt x="710" y="1062"/>
                  </a:moveTo>
                  <a:cubicBezTo>
                    <a:pt x="690" y="1062"/>
                    <a:pt x="669" y="1055"/>
                    <a:pt x="652" y="1038"/>
                  </a:cubicBezTo>
                  <a:cubicBezTo>
                    <a:pt x="14" y="400"/>
                    <a:pt x="14" y="400"/>
                    <a:pt x="14" y="400"/>
                  </a:cubicBezTo>
                  <a:cubicBezTo>
                    <a:pt x="0" y="386"/>
                    <a:pt x="0" y="366"/>
                    <a:pt x="14" y="352"/>
                  </a:cubicBezTo>
                  <a:cubicBezTo>
                    <a:pt x="352" y="14"/>
                    <a:pt x="352" y="14"/>
                    <a:pt x="352" y="14"/>
                  </a:cubicBezTo>
                  <a:cubicBezTo>
                    <a:pt x="366" y="0"/>
                    <a:pt x="386" y="0"/>
                    <a:pt x="400" y="14"/>
                  </a:cubicBezTo>
                  <a:cubicBezTo>
                    <a:pt x="1038" y="652"/>
                    <a:pt x="1038" y="652"/>
                    <a:pt x="1038" y="652"/>
                  </a:cubicBezTo>
                  <a:cubicBezTo>
                    <a:pt x="1069" y="683"/>
                    <a:pt x="1069" y="734"/>
                    <a:pt x="1038" y="765"/>
                  </a:cubicBezTo>
                  <a:cubicBezTo>
                    <a:pt x="765" y="1038"/>
                    <a:pt x="765" y="1038"/>
                    <a:pt x="765" y="1038"/>
                  </a:cubicBezTo>
                  <a:cubicBezTo>
                    <a:pt x="751" y="1055"/>
                    <a:pt x="731" y="1062"/>
                    <a:pt x="710" y="1062"/>
                  </a:cubicBezTo>
                  <a:close/>
                  <a:moveTo>
                    <a:pt x="86" y="376"/>
                  </a:moveTo>
                  <a:cubicBezTo>
                    <a:pt x="700" y="990"/>
                    <a:pt x="700" y="990"/>
                    <a:pt x="700" y="990"/>
                  </a:cubicBezTo>
                  <a:cubicBezTo>
                    <a:pt x="704" y="994"/>
                    <a:pt x="714" y="994"/>
                    <a:pt x="717" y="990"/>
                  </a:cubicBezTo>
                  <a:cubicBezTo>
                    <a:pt x="990" y="717"/>
                    <a:pt x="990" y="717"/>
                    <a:pt x="990" y="717"/>
                  </a:cubicBezTo>
                  <a:cubicBezTo>
                    <a:pt x="994" y="714"/>
                    <a:pt x="994" y="704"/>
                    <a:pt x="990" y="700"/>
                  </a:cubicBezTo>
                  <a:cubicBezTo>
                    <a:pt x="990" y="700"/>
                    <a:pt x="990" y="700"/>
                    <a:pt x="990" y="700"/>
                  </a:cubicBezTo>
                  <a:cubicBezTo>
                    <a:pt x="376" y="86"/>
                    <a:pt x="376" y="86"/>
                    <a:pt x="376" y="86"/>
                  </a:cubicBezTo>
                  <a:lnTo>
                    <a:pt x="86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79C2"/>
                </a:solidFill>
                <a:latin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7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3"/>
          <p:cNvSpPr/>
          <p:nvPr/>
        </p:nvSpPr>
        <p:spPr>
          <a:xfrm>
            <a:off x="220139" y="34553"/>
            <a:ext cx="7532377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000000"/>
          </a:fontRef>
        </p:style>
        <p:txBody>
          <a:bodyPr wrap="square" lIns="90000" tIns="45000" rIns="90000" bIns="4500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Мнение промышленности об эффективности применения положений ФЗ-162</a:t>
            </a:r>
          </a:p>
        </p:txBody>
      </p:sp>
      <p:sp>
        <p:nvSpPr>
          <p:cNvPr id="11" name="CustomShape 1"/>
          <p:cNvSpPr/>
          <p:nvPr/>
        </p:nvSpPr>
        <p:spPr>
          <a:xfrm>
            <a:off x="0" y="867903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-8021" y="982130"/>
          <a:ext cx="12174088" cy="58568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3933">
                  <a:extLst>
                    <a:ext uri="{9D8B030D-6E8A-4147-A177-3AD203B41FA5}">
                      <a16:colId xmlns:a16="http://schemas.microsoft.com/office/drawing/2014/main" val="2149672046"/>
                    </a:ext>
                  </a:extLst>
                </a:gridCol>
                <a:gridCol w="7805070">
                  <a:extLst>
                    <a:ext uri="{9D8B030D-6E8A-4147-A177-3AD203B41FA5}">
                      <a16:colId xmlns:a16="http://schemas.microsoft.com/office/drawing/2014/main" val="2547577349"/>
                    </a:ext>
                  </a:extLst>
                </a:gridCol>
                <a:gridCol w="1591398">
                  <a:extLst>
                    <a:ext uri="{9D8B030D-6E8A-4147-A177-3AD203B41FA5}">
                      <a16:colId xmlns:a16="http://schemas.microsoft.com/office/drawing/2014/main" val="1121685533"/>
                    </a:ext>
                  </a:extLst>
                </a:gridCol>
                <a:gridCol w="1353687">
                  <a:extLst>
                    <a:ext uri="{9D8B030D-6E8A-4147-A177-3AD203B41FA5}">
                      <a16:colId xmlns:a16="http://schemas.microsoft.com/office/drawing/2014/main" val="1405451137"/>
                    </a:ext>
                  </a:extLst>
                </a:gridCol>
              </a:tblGrid>
              <a:tr h="1130808">
                <a:tc grid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Важность положений ФЗ-162 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ru-RU" sz="2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200" b="1" dirty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Важно и крайне важно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важно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985348"/>
                  </a:ext>
                </a:extLst>
              </a:tr>
              <a:tr h="1017916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ru-RU" sz="22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стандартизации в государственную политику страны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7125318"/>
                  </a:ext>
                </a:extLst>
              </a:tr>
              <a:tr h="101131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обеспечения технического перевооружения промышленности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600" b="1" dirty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308649"/>
                  </a:ext>
                </a:extLst>
              </a:tr>
              <a:tr h="842762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обеспечения обороноспособности страны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600" b="1" dirty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2852320"/>
                  </a:ext>
                </a:extLst>
              </a:tr>
              <a:tr h="927039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ru-RU" sz="22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2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содействии социально-экономическому развитию страны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600" b="1" dirty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4530296"/>
                  </a:ext>
                </a:extLst>
              </a:tr>
              <a:tr h="927039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ru-RU" sz="22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ссылок на стандарты в НПА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600" b="1" dirty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5090837"/>
                  </a:ext>
                </a:extLst>
              </a:tr>
            </a:tbl>
          </a:graphicData>
        </a:graphic>
      </p:graphicFrame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14" y="4261934"/>
            <a:ext cx="669471" cy="66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60" y="3298607"/>
            <a:ext cx="697609" cy="65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" y="2282220"/>
            <a:ext cx="1348545" cy="706105"/>
          </a:xfrm>
          <a:prstGeom prst="rect">
            <a:avLst/>
          </a:prstGeom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14" y="5113210"/>
            <a:ext cx="762000" cy="76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6" name="Picture 12" descr="https://avatars.mds.yandex.net/i?id=6a3c33c8009aede849e1b96a88878c528a18f9d8-5661150-images-thumbs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8" y="6057015"/>
            <a:ext cx="685503" cy="68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51854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3"/>
          <p:cNvSpPr/>
          <p:nvPr/>
        </p:nvSpPr>
        <p:spPr>
          <a:xfrm>
            <a:off x="228600" y="229577"/>
            <a:ext cx="8150136" cy="4204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государственного надзора</a:t>
            </a:r>
            <a:endParaRPr lang="ru-RU" sz="2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3559891" y="1475695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3645751" y="1561353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3731409" y="164701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7"/>
          <p:cNvSpPr/>
          <p:nvPr/>
        </p:nvSpPr>
        <p:spPr>
          <a:xfrm>
            <a:off x="3817066" y="173287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  <p:sp>
        <p:nvSpPr>
          <p:cNvPr id="26" name="CustomShape 8"/>
          <p:cNvSpPr/>
          <p:nvPr/>
        </p:nvSpPr>
        <p:spPr>
          <a:xfrm>
            <a:off x="5715000" y="1318813"/>
            <a:ext cx="5867400" cy="25133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 algn="just"/>
            <a:r>
              <a:rPr lang="ru-RU" sz="3200" b="1" spc="-1" dirty="0">
                <a:solidFill>
                  <a:srgbClr val="002060"/>
                </a:solidFill>
                <a:cs typeface="Times New Roman" panose="02020603050405020304" pitchFamily="18" charset="0"/>
              </a:rPr>
              <a:t>С одной стороны государственный контроль не должен создавать ИЗБЫТОЧНЫХ трудностей для промышленности.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5185745" cy="518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ustomShape 8"/>
          <p:cNvSpPr/>
          <p:nvPr/>
        </p:nvSpPr>
        <p:spPr>
          <a:xfrm>
            <a:off x="5867400" y="4167073"/>
            <a:ext cx="5867400" cy="20208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 algn="just"/>
            <a:r>
              <a:rPr lang="ru-RU" sz="3200" spc="-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С другой стороны </a:t>
            </a:r>
            <a:r>
              <a:rPr lang="ru-RU" sz="3200" b="1" spc="-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Государство ОБЯЗАНО</a:t>
            </a:r>
            <a:r>
              <a:rPr lang="ru-RU" sz="3200" spc="-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spc="-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обеспечить</a:t>
            </a:r>
            <a:r>
              <a:rPr lang="ru-RU" sz="3200" spc="-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spc="-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БЕЗОПАСНОСТЬ</a:t>
            </a:r>
            <a:r>
              <a:rPr lang="ru-RU" sz="3200" spc="-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продукции на рынке.</a:t>
            </a:r>
          </a:p>
        </p:txBody>
      </p:sp>
    </p:spTree>
    <p:extLst>
      <p:ext uri="{BB962C8B-B14F-4D97-AF65-F5344CB8AC3E}">
        <p14:creationId xmlns:p14="http://schemas.microsoft.com/office/powerpoint/2010/main" val="153369064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69404"/>
            <a:ext cx="860580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kern="1200" spc="-15" dirty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Система допуска строительных материалов </a:t>
            </a:r>
            <a:br>
              <a:rPr lang="ru-RU" sz="2400" b="1" kern="1200" spc="-15" dirty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2400" b="1" kern="1200" spc="-15" dirty="0">
                <a:solidFill>
                  <a:srgbClr val="C00000"/>
                </a:solidFill>
                <a:latin typeface="Times New Roman"/>
                <a:ea typeface="+mn-ea"/>
                <a:cs typeface="Times New Roman"/>
              </a:rPr>
              <a:t>на рынок в ЕАЭС</a:t>
            </a:r>
            <a:endParaRPr sz="2400" b="1" kern="1200" spc="-15" dirty="0">
              <a:solidFill>
                <a:srgbClr val="C00000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48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  <p:pic>
        <p:nvPicPr>
          <p:cNvPr id="1026" name="Picture 2" descr="https://avatars.mds.yandex.net/i?id=ae11d05575ed064b0d16f5cd349f283f05dcd58e-571407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9" y="1981200"/>
            <a:ext cx="318565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3429000" y="2782823"/>
            <a:ext cx="685800" cy="685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7161" t="6713" r="23528" b="29676"/>
          <a:stretch/>
        </p:blipFill>
        <p:spPr>
          <a:xfrm>
            <a:off x="4145280" y="1143000"/>
            <a:ext cx="3097713" cy="4273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10455" t="20700" b="19952"/>
          <a:stretch/>
        </p:blipFill>
        <p:spPr>
          <a:xfrm>
            <a:off x="3886200" y="4191000"/>
            <a:ext cx="3810000" cy="1530168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7444389" y="2782823"/>
            <a:ext cx="685800" cy="685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9769" y="1601724"/>
            <a:ext cx="30480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80230" y="289489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ГЕРМАНИЯ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5652192"/>
            <a:ext cx="452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ЕДИНСТВЕННЫЙ ОРГАН ПО ДОПУСКУ СТРОИТЕЛЬНОЙ ПРОДУКЦИИ В ГЕРМАНИЮ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022574" y="5536368"/>
            <a:ext cx="660452" cy="12886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696200" y="5569314"/>
            <a:ext cx="660452" cy="12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4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747" y1="69000" x2="43287" y2="71500"/>
                        <a14:foregroundMark x1="15932" y1="60333" x2="56112" y2="69500"/>
                        <a14:foregroundMark x1="17535" y1="68167" x2="60922" y2="77333"/>
                        <a14:foregroundMark x1="47495" y1="65667" x2="73046" y2="56667"/>
                        <a14:foregroundMark x1="83868" y1="41333" x2="76553" y2="53333"/>
                        <a14:foregroundMark x1="83166" y1="48167" x2="75651" y2="58333"/>
                        <a14:foregroundMark x1="83868" y1="51333" x2="74850" y2="62333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640881">
            <a:off x="-274495" y="1381062"/>
            <a:ext cx="6533848" cy="41743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5" y="983886"/>
            <a:ext cx="3600000" cy="36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099" y="2427397"/>
            <a:ext cx="5033149" cy="33520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575" y="101319"/>
            <a:ext cx="1245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ТР ЕАЭС</a:t>
            </a:r>
          </a:p>
        </p:txBody>
      </p:sp>
      <p:sp>
        <p:nvSpPr>
          <p:cNvPr id="3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9573" y="2562097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ЕС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9289770" y="2150233"/>
            <a:ext cx="523801" cy="349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1370" y="3405792"/>
            <a:ext cx="621996" cy="349873"/>
          </a:xfrm>
          <a:prstGeom prst="rect">
            <a:avLst/>
          </a:prstGeom>
        </p:spPr>
      </p:pic>
      <p:pic>
        <p:nvPicPr>
          <p:cNvPr id="1028" name="Picture 4" descr="https://avatars.mds.yandex.net/i?id=726d33c85c59336975e7fb94c59220829c7727ae-16316463-images-thumbs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606" y="3406465"/>
            <a:ext cx="698400" cy="3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f764f04b4ced96877d7ba7f0e0d24a1254a1b8aa-12990625-images-thumbs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815" y="5520310"/>
            <a:ext cx="698400" cy="3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i?id=7052db411a32585508cdc43a47d821ff19f1d6f1-16509560-images-thumbs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526" y="5517374"/>
            <a:ext cx="698697" cy="3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 rot="892410">
            <a:off x="3305299" y="5010584"/>
            <a:ext cx="3846379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Сертификат завода-производителя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3525715" y="1673163"/>
            <a:ext cx="5779851" cy="119968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617794">
            <a:off x="5480587" y="1695073"/>
            <a:ext cx="4945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5 сертификатов,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выданных ООС ЕС</a:t>
            </a:r>
          </a:p>
        </p:txBody>
      </p:sp>
      <p:pic>
        <p:nvPicPr>
          <p:cNvPr id="36" name="Picture 2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51" b="93651" l="3085" r="97766">
                        <a14:foregroundMark x1="3191" y1="60119" x2="12021" y2="93849"/>
                        <a14:foregroundMark x1="3830" y1="90873" x2="5426" y2="93254"/>
                        <a14:foregroundMark x1="87553" y1="6151" x2="97766" y2="6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713">
            <a:off x="4739245" y="2160160"/>
            <a:ext cx="2191971" cy="117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595205" y="5032261"/>
            <a:ext cx="1528020" cy="11521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92429" y="4288609"/>
            <a:ext cx="4692540" cy="140563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151" b="93651" l="3085" r="97766">
                        <a14:foregroundMark x1="3191" y1="60119" x2="12021" y2="93849"/>
                        <a14:foregroundMark x1="3830" y1="90873" x2="5426" y2="93254"/>
                        <a14:foregroundMark x1="87553" y1="6151" x2="97766" y2="6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3178">
            <a:off x="4172879" y="3943213"/>
            <a:ext cx="2191971" cy="117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582666" y="6101764"/>
            <a:ext cx="1440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C00000"/>
                </a:solidFill>
              </a:rPr>
              <a:t>Чтобы поставить стальную трубу из</a:t>
            </a:r>
            <a:r>
              <a:rPr lang="ru-RU" sz="2000" b="1" i="1" dirty="0">
                <a:solidFill>
                  <a:srgbClr val="C00000"/>
                </a:solidFill>
              </a:rPr>
              <a:t> России </a:t>
            </a:r>
            <a:r>
              <a:rPr lang="ru-RU" sz="2000" i="1" dirty="0">
                <a:solidFill>
                  <a:srgbClr val="C00000"/>
                </a:solidFill>
              </a:rPr>
              <a:t>в </a:t>
            </a:r>
            <a:r>
              <a:rPr lang="ru-RU" sz="2000" b="1" i="1" dirty="0">
                <a:solidFill>
                  <a:srgbClr val="C00000"/>
                </a:solidFill>
              </a:rPr>
              <a:t>ЕС </a:t>
            </a:r>
            <a:r>
              <a:rPr lang="ru-RU" sz="2000" i="1" dirty="0">
                <a:solidFill>
                  <a:srgbClr val="C00000"/>
                </a:solidFill>
              </a:rPr>
              <a:t>нужно </a:t>
            </a:r>
            <a:r>
              <a:rPr lang="ru-RU" sz="2000" b="1" i="1" dirty="0">
                <a:solidFill>
                  <a:srgbClr val="C00000"/>
                </a:solidFill>
              </a:rPr>
              <a:t>5 сертификатов, выданных ООС ЕС.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i="1" dirty="0">
                <a:solidFill>
                  <a:srgbClr val="C00000"/>
                </a:solidFill>
              </a:rPr>
              <a:t>Для поставки стальной трубы </a:t>
            </a:r>
            <a:r>
              <a:rPr lang="ru-RU" sz="2000" b="1" i="1" u="sng" dirty="0">
                <a:solidFill>
                  <a:srgbClr val="C00000"/>
                </a:solidFill>
              </a:rPr>
              <a:t>из ЕС сертификация не  предусмотрена.</a:t>
            </a:r>
          </a:p>
        </p:txBody>
      </p:sp>
    </p:spTree>
    <p:extLst>
      <p:ext uri="{BB962C8B-B14F-4D97-AF65-F5344CB8AC3E}">
        <p14:creationId xmlns:p14="http://schemas.microsoft.com/office/powerpoint/2010/main" val="403732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3"/>
          <p:cNvSpPr/>
          <p:nvPr/>
        </p:nvSpPr>
        <p:spPr>
          <a:xfrm>
            <a:off x="76200" y="229577"/>
            <a:ext cx="8302536" cy="4204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 ЕАЭС «О безопасности строительных  материалов»</a:t>
            </a:r>
            <a:endParaRPr lang="ru-RU" sz="2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3559891" y="1475695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3645751" y="1561353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3731409" y="164701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7"/>
          <p:cNvSpPr/>
          <p:nvPr/>
        </p:nvSpPr>
        <p:spPr>
          <a:xfrm>
            <a:off x="3817066" y="1732870"/>
            <a:ext cx="171315" cy="171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8"/>
          <p:cNvSpPr/>
          <p:nvPr/>
        </p:nvSpPr>
        <p:spPr>
          <a:xfrm>
            <a:off x="3988381" y="1337530"/>
            <a:ext cx="8051219" cy="1405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Съезда РСПП 21.10.2020г. с участием </a:t>
            </a:r>
            <a:br>
              <a:rPr lang="ru-RU" sz="22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Путина В.В. и Министра </a:t>
            </a:r>
            <a:r>
              <a:rPr lang="ru-RU" sz="2200" b="1" spc="-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Файзуллина</a:t>
            </a:r>
            <a:r>
              <a:rPr lang="ru-RU" sz="22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И.Э. поддержано предложение по разработке ТР ЕАЭС </a:t>
            </a:r>
            <a:br>
              <a:rPr lang="ru-RU" sz="22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 безопасности  строительных  материалов».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3" y="1161746"/>
            <a:ext cx="3650446" cy="1581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695180" y="2846608"/>
            <a:ext cx="1004598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ТР ЕАЭС позволит: </a:t>
            </a:r>
          </a:p>
          <a:p>
            <a:pPr algn="just"/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Уменьшить долю контрафакта и фальсификата на рынке России и ЕАЭС.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строительство безопасных зданий и сооружений.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Загрузить мощности добросовестных производителей строительных   материалов и изделий.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C693912-086E-44B6-8225-D93BEF1E54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3" y="2903178"/>
            <a:ext cx="1182407" cy="864022"/>
          </a:xfrm>
          <a:prstGeom prst="rect">
            <a:avLst/>
          </a:prstGeom>
        </p:spPr>
      </p:pic>
      <p:pic>
        <p:nvPicPr>
          <p:cNvPr id="16" name="Picture 2" descr="https://manucan.ru/wp-content/uploads/2019/05/Minpromtorg_logo.jpg">
            <a:extLst>
              <a:ext uri="{FF2B5EF4-FFF2-40B4-BE49-F238E27FC236}">
                <a16:creationId xmlns:a16="http://schemas.microsoft.com/office/drawing/2014/main" id="{38B2248A-5E0F-42D6-9EE9-CAB11B016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6" y="4555027"/>
            <a:ext cx="1374828" cy="106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8DCE9E8-D241-40C8-BCF2-A630ABBCE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22" y="3878287"/>
            <a:ext cx="816558" cy="816558"/>
          </a:xfrm>
          <a:prstGeom prst="rect">
            <a:avLst/>
          </a:prstGeom>
        </p:spPr>
      </p:pic>
      <p:sp>
        <p:nvSpPr>
          <p:cNvPr id="18" name="CustomShape 8"/>
          <p:cNvSpPr/>
          <p:nvPr/>
        </p:nvSpPr>
        <p:spPr>
          <a:xfrm>
            <a:off x="2209800" y="5476201"/>
            <a:ext cx="9288356" cy="10667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 algn="just"/>
            <a:r>
              <a:rPr lang="ru-RU" sz="2200" b="1" spc="-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ТР ЕАЭС «О безопасности строительных материалов» направлен ЕЭК в страны-члены ЕАЭС и находится на  внутригосударственном согласовании.</a:t>
            </a:r>
            <a:endParaRPr lang="ru-RU" sz="2200" b="1" spc="-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stomShape 1"/>
          <p:cNvSpPr/>
          <p:nvPr/>
        </p:nvSpPr>
        <p:spPr>
          <a:xfrm>
            <a:off x="0" y="849615"/>
            <a:ext cx="12192000" cy="13427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6" y="5637268"/>
            <a:ext cx="1889727" cy="88138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8523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1897" y="2371670"/>
            <a:ext cx="70701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53 ТР ЕАЭС. 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вступило в силу 4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 ЕАЭС.</a:t>
            </a:r>
            <a:b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Федерация ОБЯЗАНА обеспечить  государственный контроль (надзор) </a:t>
            </a:r>
            <a:b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требованиями всех </a:t>
            </a:r>
          </a:p>
          <a:p>
            <a:pPr algn="ctr"/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регламентов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7500" y="2852936"/>
            <a:ext cx="8756972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9" y="34553"/>
            <a:ext cx="4061811" cy="757615"/>
          </a:xfrm>
          <a:prstGeom prst="rect">
            <a:avLst/>
          </a:prstGeom>
        </p:spPr>
      </p:pic>
      <p:pic>
        <p:nvPicPr>
          <p:cNvPr id="8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48867"/>
            <a:ext cx="12192000" cy="135636"/>
          </a:xfrm>
          <a:prstGeom prst="rect">
            <a:avLst/>
          </a:prstGeom>
        </p:spPr>
      </p:pic>
      <p:sp>
        <p:nvSpPr>
          <p:cNvPr id="9" name="CustomShape 3"/>
          <p:cNvSpPr/>
          <p:nvPr/>
        </p:nvSpPr>
        <p:spPr>
          <a:xfrm>
            <a:off x="220139" y="177320"/>
            <a:ext cx="7532377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000000"/>
          </a:fontRef>
        </p:style>
        <p:txBody>
          <a:bodyPr wrap="square" lIns="90000" tIns="45000" rIns="90000" bIns="4500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Система технического регулирования ЕАЭС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5" b="16815"/>
          <a:stretch/>
        </p:blipFill>
        <p:spPr>
          <a:xfrm>
            <a:off x="651326" y="1271977"/>
            <a:ext cx="3942000" cy="1602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3" y="2995476"/>
            <a:ext cx="4104399" cy="273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249879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1107</Words>
  <Application>Microsoft Office PowerPoint</Application>
  <PresentationFormat>Широкоэкранный</PresentationFormat>
  <Paragraphs>170</Paragraphs>
  <Slides>18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Arial Unicode MS</vt:lpstr>
      <vt:lpstr>Calibri</vt:lpstr>
      <vt:lpstr>Microsoft Sans Serif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допуска строительных материалов  на рынок в ЕАЭС</vt:lpstr>
      <vt:lpstr>Презентация PowerPoint</vt:lpstr>
      <vt:lpstr>Презентация PowerPoint</vt:lpstr>
      <vt:lpstr>Презентация PowerPoint</vt:lpstr>
      <vt:lpstr> Доля отечественных отопительных приборов на российском рынке</vt:lpstr>
      <vt:lpstr>Презентация PowerPoint</vt:lpstr>
      <vt:lpstr>Восстановление государственного 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Восстановление государственного контроля (надзора)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Лоцманов Андрей Николаевич</dc:creator>
  <cp:lastModifiedBy>Лоцманов Андрей Николаевич</cp:lastModifiedBy>
  <cp:revision>130</cp:revision>
  <dcterms:created xsi:type="dcterms:W3CDTF">2024-08-08T14:38:05Z</dcterms:created>
  <dcterms:modified xsi:type="dcterms:W3CDTF">2025-10-28T18:54:42Z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2024-08-08T00:00:00Z</vt:filetime>
  </property>
</Properties>
</file>